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56" r:id="rId5"/>
    <p:sldId id="258" r:id="rId6"/>
    <p:sldId id="257" r:id="rId7"/>
    <p:sldId id="259" r:id="rId8"/>
    <p:sldId id="260" r:id="rId9"/>
    <p:sldId id="282" r:id="rId10"/>
    <p:sldId id="261" r:id="rId11"/>
    <p:sldId id="283" r:id="rId12"/>
    <p:sldId id="266" r:id="rId13"/>
    <p:sldId id="267" r:id="rId14"/>
    <p:sldId id="268" r:id="rId15"/>
    <p:sldId id="284" r:id="rId16"/>
    <p:sldId id="285" r:id="rId17"/>
    <p:sldId id="286" r:id="rId18"/>
    <p:sldId id="296" r:id="rId19"/>
    <p:sldId id="271" r:id="rId20"/>
    <p:sldId id="297" r:id="rId21"/>
    <p:sldId id="298" r:id="rId22"/>
    <p:sldId id="299" r:id="rId23"/>
    <p:sldId id="300" r:id="rId24"/>
    <p:sldId id="301" r:id="rId25"/>
    <p:sldId id="302" r:id="rId26"/>
    <p:sldId id="276" r:id="rId27"/>
    <p:sldId id="274" r:id="rId28"/>
    <p:sldId id="303" r:id="rId29"/>
    <p:sldId id="27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8F0D99-711D-3A04-E23A-36DF960D65AB}" name="Brianne Curtis" initials="BC" userId="S::bcurtis@gfo.ca::4d36d49e-32f4-473a-b818-5cd7e50bc434" providerId="AD"/>
  <p188:author id="{E9A7F5D6-6EBD-CC78-B419-3AF029310078}" name="Guest User" initials="GU" userId="S::urn:spo:tenantanon#fdd70805-52ed-406f-a791-8fe63f6c2078::" providerId="AD"/>
  <p188:author id="{0710B1E3-0150-7673-3936-C69F3E135641}" name="Nicole Koopstra" initials="NK" userId="S::nkoopstra@gfo.ca::a37db97f-7c29-425f-ae8b-a9ede51588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922C"/>
    <a:srgbClr val="FE0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2AA164-F365-4C57-9828-404CF18E2D6B}" v="5" dt="2026-01-05T18:37:24.5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0"/>
    <p:restoredTop sz="72810" autoAdjust="0"/>
  </p:normalViewPr>
  <p:slideViewPr>
    <p:cSldViewPr snapToGrid="0">
      <p:cViewPr varScale="1">
        <p:scale>
          <a:sx n="60" d="100"/>
          <a:sy n="60" d="100"/>
        </p:scale>
        <p:origin x="1594" y="43"/>
      </p:cViewPr>
      <p:guideLst/>
    </p:cSldViewPr>
  </p:slideViewPr>
  <p:notesTextViewPr>
    <p:cViewPr>
      <p:scale>
        <a:sx n="1" d="1"/>
        <a:sy n="1" d="1"/>
      </p:scale>
      <p:origin x="0" y="-115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ne Curtis" userId="4d36d49e-32f4-473a-b818-5cd7e50bc434" providerId="ADAL" clId="{F2EE52D6-F823-4D2D-8933-32ED40896E1A}"/>
    <pc:docChg chg="undo custSel addSld delSld modSld sldOrd">
      <pc:chgData name="Brianne Curtis" userId="4d36d49e-32f4-473a-b818-5cd7e50bc434" providerId="ADAL" clId="{F2EE52D6-F823-4D2D-8933-32ED40896E1A}" dt="2026-01-05T18:37:24.524" v="1716"/>
      <pc:docMkLst>
        <pc:docMk/>
      </pc:docMkLst>
      <pc:sldChg chg="modSp mod">
        <pc:chgData name="Brianne Curtis" userId="4d36d49e-32f4-473a-b818-5cd7e50bc434" providerId="ADAL" clId="{F2EE52D6-F823-4D2D-8933-32ED40896E1A}" dt="2025-12-19T18:18:26.818" v="44" actId="20577"/>
        <pc:sldMkLst>
          <pc:docMk/>
          <pc:sldMk cId="1883234767" sldId="256"/>
        </pc:sldMkLst>
        <pc:spChg chg="mod">
          <ac:chgData name="Brianne Curtis" userId="4d36d49e-32f4-473a-b818-5cd7e50bc434" providerId="ADAL" clId="{F2EE52D6-F823-4D2D-8933-32ED40896E1A}" dt="2025-12-19T18:18:26.818" v="44" actId="20577"/>
          <ac:spMkLst>
            <pc:docMk/>
            <pc:sldMk cId="1883234767" sldId="256"/>
            <ac:spMk id="12" creationId="{52CFB50A-0578-B9B7-9CE4-E642BA127EE5}"/>
          </ac:spMkLst>
        </pc:spChg>
      </pc:sldChg>
      <pc:sldChg chg="addSp delSp modSp mod modNotesTx">
        <pc:chgData name="Brianne Curtis" userId="4d36d49e-32f4-473a-b818-5cd7e50bc434" providerId="ADAL" clId="{F2EE52D6-F823-4D2D-8933-32ED40896E1A}" dt="2025-12-19T18:20:44.215" v="130" actId="12"/>
        <pc:sldMkLst>
          <pc:docMk/>
          <pc:sldMk cId="1003984820" sldId="257"/>
        </pc:sldMkLst>
        <pc:spChg chg="mod">
          <ac:chgData name="Brianne Curtis" userId="4d36d49e-32f4-473a-b818-5cd7e50bc434" providerId="ADAL" clId="{F2EE52D6-F823-4D2D-8933-32ED40896E1A}" dt="2025-12-19T18:19:06.914" v="101" actId="20577"/>
          <ac:spMkLst>
            <pc:docMk/>
            <pc:sldMk cId="1003984820" sldId="257"/>
            <ac:spMk id="8" creationId="{066E7875-2335-5F07-EBF7-C3DF5F9901D4}"/>
          </ac:spMkLst>
        </pc:spChg>
        <pc:spChg chg="mod">
          <ac:chgData name="Brianne Curtis" userId="4d36d49e-32f4-473a-b818-5cd7e50bc434" providerId="ADAL" clId="{F2EE52D6-F823-4D2D-8933-32ED40896E1A}" dt="2025-12-19T18:19:56.526" v="111" actId="12"/>
          <ac:spMkLst>
            <pc:docMk/>
            <pc:sldMk cId="1003984820" sldId="257"/>
            <ac:spMk id="9" creationId="{1F58D01D-E286-ACE6-5968-CE3B69EB379F}"/>
          </ac:spMkLst>
        </pc:spChg>
        <pc:picChg chg="add mod">
          <ac:chgData name="Brianne Curtis" userId="4d36d49e-32f4-473a-b818-5cd7e50bc434" providerId="ADAL" clId="{F2EE52D6-F823-4D2D-8933-32ED40896E1A}" dt="2025-12-19T18:20:16.670" v="118" actId="14100"/>
          <ac:picMkLst>
            <pc:docMk/>
            <pc:sldMk cId="1003984820" sldId="257"/>
            <ac:picMk id="1026" creationId="{82D59F63-C12A-62C8-2B51-75337E061D5A}"/>
          </ac:picMkLst>
        </pc:picChg>
      </pc:sldChg>
      <pc:sldChg chg="addSp modSp mod modNotesTx">
        <pc:chgData name="Brianne Curtis" userId="4d36d49e-32f4-473a-b818-5cd7e50bc434" providerId="ADAL" clId="{F2EE52D6-F823-4D2D-8933-32ED40896E1A}" dt="2025-12-19T18:22:43.208" v="163" actId="12"/>
        <pc:sldMkLst>
          <pc:docMk/>
          <pc:sldMk cId="2422505104" sldId="259"/>
        </pc:sldMkLst>
        <pc:spChg chg="mod">
          <ac:chgData name="Brianne Curtis" userId="4d36d49e-32f4-473a-b818-5cd7e50bc434" providerId="ADAL" clId="{F2EE52D6-F823-4D2D-8933-32ED40896E1A}" dt="2025-12-19T18:22:26.327" v="161" actId="14100"/>
          <ac:spMkLst>
            <pc:docMk/>
            <pc:sldMk cId="2422505104" sldId="259"/>
            <ac:spMk id="5" creationId="{62E9765E-CA4C-F32B-C1F7-45C72D3CD6BB}"/>
          </ac:spMkLst>
        </pc:spChg>
        <pc:picChg chg="add mod">
          <ac:chgData name="Brianne Curtis" userId="4d36d49e-32f4-473a-b818-5cd7e50bc434" providerId="ADAL" clId="{F2EE52D6-F823-4D2D-8933-32ED40896E1A}" dt="2025-12-19T18:20:30.585" v="129" actId="171"/>
          <ac:picMkLst>
            <pc:docMk/>
            <pc:sldMk cId="2422505104" sldId="259"/>
            <ac:picMk id="2" creationId="{6E09DBA5-B373-9126-F11D-69E9C7AC7A00}"/>
          </ac:picMkLst>
        </pc:picChg>
      </pc:sldChg>
      <pc:sldChg chg="modNotesTx">
        <pc:chgData name="Brianne Curtis" userId="4d36d49e-32f4-473a-b818-5cd7e50bc434" providerId="ADAL" clId="{F2EE52D6-F823-4D2D-8933-32ED40896E1A}" dt="2025-12-19T18:22:53.587" v="164" actId="20577"/>
        <pc:sldMkLst>
          <pc:docMk/>
          <pc:sldMk cId="1259612338" sldId="260"/>
        </pc:sldMkLst>
      </pc:sldChg>
      <pc:sldChg chg="addSp delSp modSp mod modAnim modNotesTx">
        <pc:chgData name="Brianne Curtis" userId="4d36d49e-32f4-473a-b818-5cd7e50bc434" providerId="ADAL" clId="{F2EE52D6-F823-4D2D-8933-32ED40896E1A}" dt="2025-12-19T18:26:16.212" v="291" actId="1076"/>
        <pc:sldMkLst>
          <pc:docMk/>
          <pc:sldMk cId="2917842024" sldId="261"/>
        </pc:sldMkLst>
        <pc:spChg chg="add mod">
          <ac:chgData name="Brianne Curtis" userId="4d36d49e-32f4-473a-b818-5cd7e50bc434" providerId="ADAL" clId="{F2EE52D6-F823-4D2D-8933-32ED40896E1A}" dt="2025-12-19T18:25:37.587" v="287" actId="1076"/>
          <ac:spMkLst>
            <pc:docMk/>
            <pc:sldMk cId="2917842024" sldId="261"/>
            <ac:spMk id="3" creationId="{76459358-7B50-A79F-0571-33CA3A1B5BED}"/>
          </ac:spMkLst>
        </pc:spChg>
        <pc:picChg chg="add mod">
          <ac:chgData name="Brianne Curtis" userId="4d36d49e-32f4-473a-b818-5cd7e50bc434" providerId="ADAL" clId="{F2EE52D6-F823-4D2D-8933-32ED40896E1A}" dt="2025-12-19T18:26:16.212" v="291" actId="1076"/>
          <ac:picMkLst>
            <pc:docMk/>
            <pc:sldMk cId="2917842024" sldId="261"/>
            <ac:picMk id="4" creationId="{3A1460FE-3D04-AAAC-8E15-B61A4A855A4E}"/>
          </ac:picMkLst>
        </pc:picChg>
      </pc:sldChg>
      <pc:sldChg chg="modSp mod modNotesTx">
        <pc:chgData name="Brianne Curtis" userId="4d36d49e-32f4-473a-b818-5cd7e50bc434" providerId="ADAL" clId="{F2EE52D6-F823-4D2D-8933-32ED40896E1A}" dt="2025-12-19T18:28:50.223" v="375" actId="20577"/>
        <pc:sldMkLst>
          <pc:docMk/>
          <pc:sldMk cId="1781885420" sldId="267"/>
        </pc:sldMkLst>
        <pc:spChg chg="mod">
          <ac:chgData name="Brianne Curtis" userId="4d36d49e-32f4-473a-b818-5cd7e50bc434" providerId="ADAL" clId="{F2EE52D6-F823-4D2D-8933-32ED40896E1A}" dt="2025-12-19T18:28:29.911" v="367" actId="20577"/>
          <ac:spMkLst>
            <pc:docMk/>
            <pc:sldMk cId="1781885420" sldId="267"/>
            <ac:spMk id="3" creationId="{734126E2-70DB-7CC2-792C-81A6073CDCCC}"/>
          </ac:spMkLst>
        </pc:spChg>
      </pc:sldChg>
      <pc:sldChg chg="addSp delSp modSp mod setBg modNotesTx">
        <pc:chgData name="Brianne Curtis" userId="4d36d49e-32f4-473a-b818-5cd7e50bc434" providerId="ADAL" clId="{F2EE52D6-F823-4D2D-8933-32ED40896E1A}" dt="2025-12-19T18:31:00.234" v="462" actId="113"/>
        <pc:sldMkLst>
          <pc:docMk/>
          <pc:sldMk cId="3864138804" sldId="268"/>
        </pc:sldMkLst>
        <pc:spChg chg="mod">
          <ac:chgData name="Brianne Curtis" userId="4d36d49e-32f4-473a-b818-5cd7e50bc434" providerId="ADAL" clId="{F2EE52D6-F823-4D2D-8933-32ED40896E1A}" dt="2025-12-19T18:30:40.936" v="439" actId="26606"/>
          <ac:spMkLst>
            <pc:docMk/>
            <pc:sldMk cId="3864138804" sldId="268"/>
            <ac:spMk id="7" creationId="{CD17572F-D098-8781-6726-2B25CAF1C90E}"/>
          </ac:spMkLst>
        </pc:spChg>
        <pc:spChg chg="mod">
          <ac:chgData name="Brianne Curtis" userId="4d36d49e-32f4-473a-b818-5cd7e50bc434" providerId="ADAL" clId="{F2EE52D6-F823-4D2D-8933-32ED40896E1A}" dt="2025-12-19T18:30:40.936" v="439" actId="26606"/>
          <ac:spMkLst>
            <pc:docMk/>
            <pc:sldMk cId="3864138804" sldId="268"/>
            <ac:spMk id="8" creationId="{5ABB910B-FAF1-C483-0FF2-90C5E14297B3}"/>
          </ac:spMkLst>
        </pc:spChg>
        <pc:picChg chg="add mod">
          <ac:chgData name="Brianne Curtis" userId="4d36d49e-32f4-473a-b818-5cd7e50bc434" providerId="ADAL" clId="{F2EE52D6-F823-4D2D-8933-32ED40896E1A}" dt="2025-12-19T18:30:40.936" v="439" actId="26606"/>
          <ac:picMkLst>
            <pc:docMk/>
            <pc:sldMk cId="3864138804" sldId="268"/>
            <ac:picMk id="2050" creationId="{6D384E17-1CE0-9276-A227-63C57EBF4C8B}"/>
          </ac:picMkLst>
        </pc:picChg>
      </pc:sldChg>
      <pc:sldChg chg="modSp mod modNotesTx">
        <pc:chgData name="Brianne Curtis" userId="4d36d49e-32f4-473a-b818-5cd7e50bc434" providerId="ADAL" clId="{F2EE52D6-F823-4D2D-8933-32ED40896E1A}" dt="2025-12-19T18:37:58.964" v="759" actId="12"/>
        <pc:sldMkLst>
          <pc:docMk/>
          <pc:sldMk cId="1193853253" sldId="271"/>
        </pc:sldMkLst>
        <pc:spChg chg="mod">
          <ac:chgData name="Brianne Curtis" userId="4d36d49e-32f4-473a-b818-5cd7e50bc434" providerId="ADAL" clId="{F2EE52D6-F823-4D2D-8933-32ED40896E1A}" dt="2025-12-19T18:37:38.704" v="756" actId="20577"/>
          <ac:spMkLst>
            <pc:docMk/>
            <pc:sldMk cId="1193853253" sldId="271"/>
            <ac:spMk id="3" creationId="{6139365F-1915-B99D-7DDB-A2BFC41B0365}"/>
          </ac:spMkLst>
        </pc:spChg>
      </pc:sldChg>
      <pc:sldChg chg="addSp delSp modSp mod modAnim modNotesTx">
        <pc:chgData name="Brianne Curtis" userId="4d36d49e-32f4-473a-b818-5cd7e50bc434" providerId="ADAL" clId="{F2EE52D6-F823-4D2D-8933-32ED40896E1A}" dt="2025-12-19T18:48:48.200" v="1055" actId="1076"/>
        <pc:sldMkLst>
          <pc:docMk/>
          <pc:sldMk cId="1991985577" sldId="274"/>
        </pc:sldMkLst>
        <pc:spChg chg="add mod">
          <ac:chgData name="Brianne Curtis" userId="4d36d49e-32f4-473a-b818-5cd7e50bc434" providerId="ADAL" clId="{F2EE52D6-F823-4D2D-8933-32ED40896E1A}" dt="2025-12-19T18:48:13.971" v="1039" actId="1076"/>
          <ac:spMkLst>
            <pc:docMk/>
            <pc:sldMk cId="1991985577" sldId="274"/>
            <ac:spMk id="2" creationId="{9177DA0E-4C3C-4753-69A9-2B980C390D89}"/>
          </ac:spMkLst>
        </pc:spChg>
        <pc:picChg chg="add mod">
          <ac:chgData name="Brianne Curtis" userId="4d36d49e-32f4-473a-b818-5cd7e50bc434" providerId="ADAL" clId="{F2EE52D6-F823-4D2D-8933-32ED40896E1A}" dt="2025-12-19T18:48:48.200" v="1055" actId="1076"/>
          <ac:picMkLst>
            <pc:docMk/>
            <pc:sldMk cId="1991985577" sldId="274"/>
            <ac:picMk id="3" creationId="{BA465327-BAAC-1307-0510-932C076EF620}"/>
          </ac:picMkLst>
        </pc:picChg>
      </pc:sldChg>
      <pc:sldChg chg="addSp delSp modSp mod modAnim modNotesTx">
        <pc:chgData name="Brianne Curtis" userId="4d36d49e-32f4-473a-b818-5cd7e50bc434" providerId="ADAL" clId="{F2EE52D6-F823-4D2D-8933-32ED40896E1A}" dt="2025-12-19T18:51:11.466" v="1099" actId="1076"/>
        <pc:sldMkLst>
          <pc:docMk/>
          <pc:sldMk cId="2653855589" sldId="277"/>
        </pc:sldMkLst>
        <pc:picChg chg="add mod">
          <ac:chgData name="Brianne Curtis" userId="4d36d49e-32f4-473a-b818-5cd7e50bc434" providerId="ADAL" clId="{F2EE52D6-F823-4D2D-8933-32ED40896E1A}" dt="2025-12-19T18:51:06.923" v="1096" actId="1076"/>
          <ac:picMkLst>
            <pc:docMk/>
            <pc:sldMk cId="2653855589" sldId="277"/>
            <ac:picMk id="3" creationId="{1D7E4393-4F3C-9FBD-A2D6-7C5EF49AA51E}"/>
          </ac:picMkLst>
        </pc:picChg>
        <pc:picChg chg="add mod">
          <ac:chgData name="Brianne Curtis" userId="4d36d49e-32f4-473a-b818-5cd7e50bc434" providerId="ADAL" clId="{F2EE52D6-F823-4D2D-8933-32ED40896E1A}" dt="2025-12-19T18:51:11.466" v="1099" actId="1076"/>
          <ac:picMkLst>
            <pc:docMk/>
            <pc:sldMk cId="2653855589" sldId="277"/>
            <ac:picMk id="5" creationId="{0294361E-6A89-446A-5D94-18691AC5FA39}"/>
          </ac:picMkLst>
        </pc:picChg>
      </pc:sldChg>
      <pc:sldChg chg="addSp delSp modSp add mod ord modNotesTx">
        <pc:chgData name="Brianne Curtis" userId="4d36d49e-32f4-473a-b818-5cd7e50bc434" providerId="ADAL" clId="{F2EE52D6-F823-4D2D-8933-32ED40896E1A}" dt="2025-12-19T18:25:17.466" v="261" actId="20577"/>
        <pc:sldMkLst>
          <pc:docMk/>
          <pc:sldMk cId="1808870403" sldId="282"/>
        </pc:sldMkLst>
        <pc:spChg chg="mod">
          <ac:chgData name="Brianne Curtis" userId="4d36d49e-32f4-473a-b818-5cd7e50bc434" providerId="ADAL" clId="{F2EE52D6-F823-4D2D-8933-32ED40896E1A}" dt="2025-12-19T18:24:33" v="247" actId="1076"/>
          <ac:spMkLst>
            <pc:docMk/>
            <pc:sldMk cId="1808870403" sldId="282"/>
            <ac:spMk id="6" creationId="{93D27972-9B9E-0339-0B7D-315ADD716896}"/>
          </ac:spMkLst>
        </pc:spChg>
        <pc:spChg chg="mod">
          <ac:chgData name="Brianne Curtis" userId="4d36d49e-32f4-473a-b818-5cd7e50bc434" providerId="ADAL" clId="{F2EE52D6-F823-4D2D-8933-32ED40896E1A}" dt="2025-12-19T18:25:10.152" v="259" actId="1076"/>
          <ac:spMkLst>
            <pc:docMk/>
            <pc:sldMk cId="1808870403" sldId="282"/>
            <ac:spMk id="10" creationId="{488A6395-D30F-13A5-DBEC-E518FB674298}"/>
          </ac:spMkLst>
        </pc:spChg>
        <pc:picChg chg="add mod modCrop">
          <ac:chgData name="Brianne Curtis" userId="4d36d49e-32f4-473a-b818-5cd7e50bc434" providerId="ADAL" clId="{F2EE52D6-F823-4D2D-8933-32ED40896E1A}" dt="2025-12-19T18:25:05.461" v="258" actId="732"/>
          <ac:picMkLst>
            <pc:docMk/>
            <pc:sldMk cId="1808870403" sldId="282"/>
            <ac:picMk id="3" creationId="{8F260DDD-0F16-F581-38D9-52984E0C9DD9}"/>
          </ac:picMkLst>
        </pc:picChg>
      </pc:sldChg>
      <pc:sldChg chg="addSp delSp modSp add mod ord modNotesTx">
        <pc:chgData name="Brianne Curtis" userId="4d36d49e-32f4-473a-b818-5cd7e50bc434" providerId="ADAL" clId="{F2EE52D6-F823-4D2D-8933-32ED40896E1A}" dt="2025-12-19T18:27:54.219" v="331" actId="113"/>
        <pc:sldMkLst>
          <pc:docMk/>
          <pc:sldMk cId="455322199" sldId="283"/>
        </pc:sldMkLst>
        <pc:spChg chg="add del">
          <ac:chgData name="Brianne Curtis" userId="4d36d49e-32f4-473a-b818-5cd7e50bc434" providerId="ADAL" clId="{F2EE52D6-F823-4D2D-8933-32ED40896E1A}" dt="2025-12-19T18:27:43.562" v="325" actId="478"/>
          <ac:spMkLst>
            <pc:docMk/>
            <pc:sldMk cId="455322199" sldId="283"/>
            <ac:spMk id="6" creationId="{8F451B47-6032-979C-2DFC-7ACA4EECAE09}"/>
          </ac:spMkLst>
        </pc:spChg>
        <pc:spChg chg="add del mod">
          <ac:chgData name="Brianne Curtis" userId="4d36d49e-32f4-473a-b818-5cd7e50bc434" providerId="ADAL" clId="{F2EE52D6-F823-4D2D-8933-32ED40896E1A}" dt="2025-12-19T18:27:43.562" v="325" actId="478"/>
          <ac:spMkLst>
            <pc:docMk/>
            <pc:sldMk cId="455322199" sldId="283"/>
            <ac:spMk id="7" creationId="{691B8C2D-A4DE-5E78-ED0A-D00859DAF3E3}"/>
          </ac:spMkLst>
        </pc:spChg>
        <pc:picChg chg="add del mod">
          <ac:chgData name="Brianne Curtis" userId="4d36d49e-32f4-473a-b818-5cd7e50bc434" providerId="ADAL" clId="{F2EE52D6-F823-4D2D-8933-32ED40896E1A}" dt="2025-12-19T18:27:43.562" v="325" actId="478"/>
          <ac:picMkLst>
            <pc:docMk/>
            <pc:sldMk cId="455322199" sldId="283"/>
            <ac:picMk id="5" creationId="{7922A67A-78C0-1F42-7B82-65AC678D544E}"/>
          </ac:picMkLst>
        </pc:picChg>
      </pc:sldChg>
      <pc:sldChg chg="addSp delSp modSp add mod modNotesTx">
        <pc:chgData name="Brianne Curtis" userId="4d36d49e-32f4-473a-b818-5cd7e50bc434" providerId="ADAL" clId="{F2EE52D6-F823-4D2D-8933-32ED40896E1A}" dt="2025-12-19T18:32:50.369" v="536" actId="20577"/>
        <pc:sldMkLst>
          <pc:docMk/>
          <pc:sldMk cId="3964562387" sldId="284"/>
        </pc:sldMkLst>
        <pc:spChg chg="mod">
          <ac:chgData name="Brianne Curtis" userId="4d36d49e-32f4-473a-b818-5cd7e50bc434" providerId="ADAL" clId="{F2EE52D6-F823-4D2D-8933-32ED40896E1A}" dt="2025-12-19T18:31:24.777" v="508" actId="20577"/>
          <ac:spMkLst>
            <pc:docMk/>
            <pc:sldMk cId="3964562387" sldId="284"/>
            <ac:spMk id="7" creationId="{D44CC14B-0AD7-CB86-E3AC-F5F9BB846671}"/>
          </ac:spMkLst>
        </pc:spChg>
        <pc:spChg chg="mod">
          <ac:chgData name="Brianne Curtis" userId="4d36d49e-32f4-473a-b818-5cd7e50bc434" providerId="ADAL" clId="{F2EE52D6-F823-4D2D-8933-32ED40896E1A}" dt="2025-12-19T18:32:38.372" v="531" actId="20577"/>
          <ac:spMkLst>
            <pc:docMk/>
            <pc:sldMk cId="3964562387" sldId="284"/>
            <ac:spMk id="8" creationId="{67BD6D46-2E5A-36DD-24C5-49F8F459F889}"/>
          </ac:spMkLst>
        </pc:spChg>
        <pc:picChg chg="add mod">
          <ac:chgData name="Brianne Curtis" userId="4d36d49e-32f4-473a-b818-5cd7e50bc434" providerId="ADAL" clId="{F2EE52D6-F823-4D2D-8933-32ED40896E1A}" dt="2025-12-19T18:32:29.728" v="526" actId="171"/>
          <ac:picMkLst>
            <pc:docMk/>
            <pc:sldMk cId="3964562387" sldId="284"/>
            <ac:picMk id="4098" creationId="{B23EDD23-4AAB-ABA7-5363-40F55AADA38B}"/>
          </ac:picMkLst>
        </pc:picChg>
      </pc:sldChg>
      <pc:sldChg chg="addSp delSp modSp add mod modNotesTx">
        <pc:chgData name="Brianne Curtis" userId="4d36d49e-32f4-473a-b818-5cd7e50bc434" providerId="ADAL" clId="{F2EE52D6-F823-4D2D-8933-32ED40896E1A}" dt="2025-12-19T18:34:16.250" v="575" actId="20577"/>
        <pc:sldMkLst>
          <pc:docMk/>
          <pc:sldMk cId="4008845900" sldId="285"/>
        </pc:sldMkLst>
        <pc:spChg chg="mod">
          <ac:chgData name="Brianne Curtis" userId="4d36d49e-32f4-473a-b818-5cd7e50bc434" providerId="ADAL" clId="{F2EE52D6-F823-4D2D-8933-32ED40896E1A}" dt="2025-12-19T18:34:03.805" v="571" actId="20577"/>
          <ac:spMkLst>
            <pc:docMk/>
            <pc:sldMk cId="4008845900" sldId="285"/>
            <ac:spMk id="7" creationId="{FA835AFA-1789-9352-18A8-A9C7D3E84F93}"/>
          </ac:spMkLst>
        </pc:spChg>
        <pc:spChg chg="mod">
          <ac:chgData name="Brianne Curtis" userId="4d36d49e-32f4-473a-b818-5cd7e50bc434" providerId="ADAL" clId="{F2EE52D6-F823-4D2D-8933-32ED40896E1A}" dt="2025-12-19T18:34:16.250" v="575" actId="20577"/>
          <ac:spMkLst>
            <pc:docMk/>
            <pc:sldMk cId="4008845900" sldId="285"/>
            <ac:spMk id="8" creationId="{9F122FD7-E5F7-3105-1BED-EFA37F60C0EA}"/>
          </ac:spMkLst>
        </pc:spChg>
        <pc:picChg chg="add mod">
          <ac:chgData name="Brianne Curtis" userId="4d36d49e-32f4-473a-b818-5cd7e50bc434" providerId="ADAL" clId="{F2EE52D6-F823-4D2D-8933-32ED40896E1A}" dt="2025-12-19T18:33:35.223" v="563" actId="171"/>
          <ac:picMkLst>
            <pc:docMk/>
            <pc:sldMk cId="4008845900" sldId="285"/>
            <ac:picMk id="5122" creationId="{DB0AD74C-9676-2CD4-8C7B-0E30279B2305}"/>
          </ac:picMkLst>
        </pc:picChg>
      </pc:sldChg>
      <pc:sldChg chg="modSp add mod">
        <pc:chgData name="Brianne Curtis" userId="4d36d49e-32f4-473a-b818-5cd7e50bc434" providerId="ADAL" clId="{F2EE52D6-F823-4D2D-8933-32ED40896E1A}" dt="2025-12-19T18:34:56.160" v="621" actId="255"/>
        <pc:sldMkLst>
          <pc:docMk/>
          <pc:sldMk cId="2276770658" sldId="286"/>
        </pc:sldMkLst>
        <pc:spChg chg="mod">
          <ac:chgData name="Brianne Curtis" userId="4d36d49e-32f4-473a-b818-5cd7e50bc434" providerId="ADAL" clId="{F2EE52D6-F823-4D2D-8933-32ED40896E1A}" dt="2025-12-19T18:34:37.952" v="610" actId="20577"/>
          <ac:spMkLst>
            <pc:docMk/>
            <pc:sldMk cId="2276770658" sldId="286"/>
            <ac:spMk id="7" creationId="{53114A22-229C-5724-173C-1E4297333849}"/>
          </ac:spMkLst>
        </pc:spChg>
        <pc:spChg chg="mod">
          <ac:chgData name="Brianne Curtis" userId="4d36d49e-32f4-473a-b818-5cd7e50bc434" providerId="ADAL" clId="{F2EE52D6-F823-4D2D-8933-32ED40896E1A}" dt="2025-12-19T18:34:56.160" v="621" actId="255"/>
          <ac:spMkLst>
            <pc:docMk/>
            <pc:sldMk cId="2276770658" sldId="286"/>
            <ac:spMk id="8" creationId="{15FECEC5-A10E-4217-9B89-79AD2AFC37FB}"/>
          </ac:spMkLst>
        </pc:spChg>
      </pc:sldChg>
      <pc:sldChg chg="addSp delSp modSp add del mod modNotesTx">
        <pc:chgData name="Brianne Curtis" userId="4d36d49e-32f4-473a-b818-5cd7e50bc434" providerId="ADAL" clId="{F2EE52D6-F823-4D2D-8933-32ED40896E1A}" dt="2025-12-19T18:37:28.274" v="734" actId="47"/>
        <pc:sldMkLst>
          <pc:docMk/>
          <pc:sldMk cId="1580511496" sldId="296"/>
        </pc:sldMkLst>
        <pc:spChg chg="mod">
          <ac:chgData name="Brianne Curtis" userId="4d36d49e-32f4-473a-b818-5cd7e50bc434" providerId="ADAL" clId="{F2EE52D6-F823-4D2D-8933-32ED40896E1A}" dt="2025-12-19T18:36:43.449" v="722" actId="1076"/>
          <ac:spMkLst>
            <pc:docMk/>
            <pc:sldMk cId="1580511496" sldId="296"/>
            <ac:spMk id="2" creationId="{C14C3A16-32E2-09F2-0009-4C658BAD4FE0}"/>
          </ac:spMkLst>
        </pc:spChg>
        <pc:spChg chg="mod">
          <ac:chgData name="Brianne Curtis" userId="4d36d49e-32f4-473a-b818-5cd7e50bc434" providerId="ADAL" clId="{F2EE52D6-F823-4D2D-8933-32ED40896E1A}" dt="2025-12-19T18:37:03.881" v="728" actId="14100"/>
          <ac:spMkLst>
            <pc:docMk/>
            <pc:sldMk cId="1580511496" sldId="296"/>
            <ac:spMk id="4" creationId="{C4515E4A-7D5D-A2C7-6D1A-5C73359896BE}"/>
          </ac:spMkLst>
        </pc:spChg>
        <pc:spChg chg="mod">
          <ac:chgData name="Brianne Curtis" userId="4d36d49e-32f4-473a-b818-5cd7e50bc434" providerId="ADAL" clId="{F2EE52D6-F823-4D2D-8933-32ED40896E1A}" dt="2025-12-19T18:37:06.280" v="729" actId="122"/>
          <ac:spMkLst>
            <pc:docMk/>
            <pc:sldMk cId="1580511496" sldId="296"/>
            <ac:spMk id="7" creationId="{874C2B0B-E259-3414-DD52-C2A055B7C86F}"/>
          </ac:spMkLst>
        </pc:spChg>
        <pc:picChg chg="add mod modCrop">
          <ac:chgData name="Brianne Curtis" userId="4d36d49e-32f4-473a-b818-5cd7e50bc434" providerId="ADAL" clId="{F2EE52D6-F823-4D2D-8933-32ED40896E1A}" dt="2025-12-19T18:36:35.759" v="720" actId="1076"/>
          <ac:picMkLst>
            <pc:docMk/>
            <pc:sldMk cId="1580511496" sldId="296"/>
            <ac:picMk id="5" creationId="{FC6D4674-03FB-1668-130A-CAB7B7794330}"/>
          </ac:picMkLst>
        </pc:picChg>
      </pc:sldChg>
      <pc:sldChg chg="addSp delSp modSp add mod ord modNotesTx">
        <pc:chgData name="Brianne Curtis" userId="4d36d49e-32f4-473a-b818-5cd7e50bc434" providerId="ADAL" clId="{F2EE52D6-F823-4D2D-8933-32ED40896E1A}" dt="2026-01-05T18:31:07.400" v="1118" actId="20577"/>
        <pc:sldMkLst>
          <pc:docMk/>
          <pc:sldMk cId="2336417860" sldId="297"/>
        </pc:sldMkLst>
        <pc:spChg chg="mod">
          <ac:chgData name="Brianne Curtis" userId="4d36d49e-32f4-473a-b818-5cd7e50bc434" providerId="ADAL" clId="{F2EE52D6-F823-4D2D-8933-32ED40896E1A}" dt="2025-12-19T18:38:37.320" v="801" actId="20577"/>
          <ac:spMkLst>
            <pc:docMk/>
            <pc:sldMk cId="2336417860" sldId="297"/>
            <ac:spMk id="7" creationId="{5A0B931F-1731-D425-BE45-B980C9A069C5}"/>
          </ac:spMkLst>
        </pc:spChg>
        <pc:spChg chg="mod">
          <ac:chgData name="Brianne Curtis" userId="4d36d49e-32f4-473a-b818-5cd7e50bc434" providerId="ADAL" clId="{F2EE52D6-F823-4D2D-8933-32ED40896E1A}" dt="2025-12-19T18:39:06.077" v="808"/>
          <ac:spMkLst>
            <pc:docMk/>
            <pc:sldMk cId="2336417860" sldId="297"/>
            <ac:spMk id="8" creationId="{B0C9A6A5-3DEB-A2B2-8E70-9DCD259AB40A}"/>
          </ac:spMkLst>
        </pc:spChg>
        <pc:picChg chg="add mod">
          <ac:chgData name="Brianne Curtis" userId="4d36d49e-32f4-473a-b818-5cd7e50bc434" providerId="ADAL" clId="{F2EE52D6-F823-4D2D-8933-32ED40896E1A}" dt="2025-12-19T18:39:25.289" v="813" actId="171"/>
          <ac:picMkLst>
            <pc:docMk/>
            <pc:sldMk cId="2336417860" sldId="297"/>
            <ac:picMk id="6146" creationId="{C4A1BDAC-04ED-25FE-E02C-C797D6FD223C}"/>
          </ac:picMkLst>
        </pc:picChg>
      </pc:sldChg>
      <pc:sldChg chg="addSp delSp modSp add mod modNotesTx">
        <pc:chgData name="Brianne Curtis" userId="4d36d49e-32f4-473a-b818-5cd7e50bc434" providerId="ADAL" clId="{F2EE52D6-F823-4D2D-8933-32ED40896E1A}" dt="2025-12-19T18:41:42.488" v="872" actId="20577"/>
        <pc:sldMkLst>
          <pc:docMk/>
          <pc:sldMk cId="3392686107" sldId="298"/>
        </pc:sldMkLst>
        <pc:spChg chg="mod">
          <ac:chgData name="Brianne Curtis" userId="4d36d49e-32f4-473a-b818-5cd7e50bc434" providerId="ADAL" clId="{F2EE52D6-F823-4D2D-8933-32ED40896E1A}" dt="2025-12-19T18:39:56.736" v="829" actId="20577"/>
          <ac:spMkLst>
            <pc:docMk/>
            <pc:sldMk cId="3392686107" sldId="298"/>
            <ac:spMk id="7" creationId="{F6D4C520-10B0-0C62-0D43-AD96268B7EB6}"/>
          </ac:spMkLst>
        </pc:spChg>
        <pc:spChg chg="mod">
          <ac:chgData name="Brianne Curtis" userId="4d36d49e-32f4-473a-b818-5cd7e50bc434" providerId="ADAL" clId="{F2EE52D6-F823-4D2D-8933-32ED40896E1A}" dt="2025-12-19T18:41:42.488" v="872" actId="20577"/>
          <ac:spMkLst>
            <pc:docMk/>
            <pc:sldMk cId="3392686107" sldId="298"/>
            <ac:spMk id="8" creationId="{EA66177B-43BB-2DA4-980A-FD9FF377AA94}"/>
          </ac:spMkLst>
        </pc:spChg>
        <pc:picChg chg="add mod">
          <ac:chgData name="Brianne Curtis" userId="4d36d49e-32f4-473a-b818-5cd7e50bc434" providerId="ADAL" clId="{F2EE52D6-F823-4D2D-8933-32ED40896E1A}" dt="2025-12-19T18:40:55.119" v="854" actId="171"/>
          <ac:picMkLst>
            <pc:docMk/>
            <pc:sldMk cId="3392686107" sldId="298"/>
            <ac:picMk id="9218" creationId="{704EAA2D-3A75-3516-F678-FB9E977518BC}"/>
          </ac:picMkLst>
        </pc:picChg>
      </pc:sldChg>
      <pc:sldChg chg="addSp delSp modSp add mod modNotesTx">
        <pc:chgData name="Brianne Curtis" userId="4d36d49e-32f4-473a-b818-5cd7e50bc434" providerId="ADAL" clId="{F2EE52D6-F823-4D2D-8933-32ED40896E1A}" dt="2025-12-19T18:41:25.108" v="865" actId="20577"/>
        <pc:sldMkLst>
          <pc:docMk/>
          <pc:sldMk cId="1865950708" sldId="299"/>
        </pc:sldMkLst>
        <pc:spChg chg="mod">
          <ac:chgData name="Brianne Curtis" userId="4d36d49e-32f4-473a-b818-5cd7e50bc434" providerId="ADAL" clId="{F2EE52D6-F823-4D2D-8933-32ED40896E1A}" dt="2025-12-19T18:40:41.193" v="849" actId="20577"/>
          <ac:spMkLst>
            <pc:docMk/>
            <pc:sldMk cId="1865950708" sldId="299"/>
            <ac:spMk id="7" creationId="{D7FE57A8-555A-8499-327D-4D7ED781EAE3}"/>
          </ac:spMkLst>
        </pc:spChg>
        <pc:spChg chg="mod">
          <ac:chgData name="Brianne Curtis" userId="4d36d49e-32f4-473a-b818-5cd7e50bc434" providerId="ADAL" clId="{F2EE52D6-F823-4D2D-8933-32ED40896E1A}" dt="2025-12-19T18:41:18.686" v="864" actId="207"/>
          <ac:spMkLst>
            <pc:docMk/>
            <pc:sldMk cId="1865950708" sldId="299"/>
            <ac:spMk id="8" creationId="{C229889F-7933-2E9C-0AE1-03B8DB83BE0F}"/>
          </ac:spMkLst>
        </pc:spChg>
        <pc:picChg chg="add mod">
          <ac:chgData name="Brianne Curtis" userId="4d36d49e-32f4-473a-b818-5cd7e50bc434" providerId="ADAL" clId="{F2EE52D6-F823-4D2D-8933-32ED40896E1A}" dt="2025-12-19T18:41:04.481" v="857" actId="171"/>
          <ac:picMkLst>
            <pc:docMk/>
            <pc:sldMk cId="1865950708" sldId="299"/>
            <ac:picMk id="2" creationId="{96152692-9102-C113-3688-CA7F0ECE17E6}"/>
          </ac:picMkLst>
        </pc:picChg>
      </pc:sldChg>
      <pc:sldChg chg="addSp delSp modSp add mod modAnim modNotesTx">
        <pc:chgData name="Brianne Curtis" userId="4d36d49e-32f4-473a-b818-5cd7e50bc434" providerId="ADAL" clId="{F2EE52D6-F823-4D2D-8933-32ED40896E1A}" dt="2026-01-05T18:31:29.032" v="1122"/>
        <pc:sldMkLst>
          <pc:docMk/>
          <pc:sldMk cId="1063331842" sldId="300"/>
        </pc:sldMkLst>
        <pc:spChg chg="mod">
          <ac:chgData name="Brianne Curtis" userId="4d36d49e-32f4-473a-b818-5cd7e50bc434" providerId="ADAL" clId="{F2EE52D6-F823-4D2D-8933-32ED40896E1A}" dt="2025-12-19T18:41:59.059" v="889" actId="20577"/>
          <ac:spMkLst>
            <pc:docMk/>
            <pc:sldMk cId="1063331842" sldId="300"/>
            <ac:spMk id="7" creationId="{77EE5725-6CC3-A4B0-9771-DB21CBF8DBF8}"/>
          </ac:spMkLst>
        </pc:spChg>
        <pc:spChg chg="mod">
          <ac:chgData name="Brianne Curtis" userId="4d36d49e-32f4-473a-b818-5cd7e50bc434" providerId="ADAL" clId="{F2EE52D6-F823-4D2D-8933-32ED40896E1A}" dt="2025-12-19T18:42:33.248" v="903" actId="20577"/>
          <ac:spMkLst>
            <pc:docMk/>
            <pc:sldMk cId="1063331842" sldId="300"/>
            <ac:spMk id="8" creationId="{395E8EF4-1313-21CE-9D93-01A2D39AD1E5}"/>
          </ac:spMkLst>
        </pc:spChg>
        <pc:picChg chg="add mod">
          <ac:chgData name="Brianne Curtis" userId="4d36d49e-32f4-473a-b818-5cd7e50bc434" providerId="ADAL" clId="{F2EE52D6-F823-4D2D-8933-32ED40896E1A}" dt="2025-12-19T18:44:38.791" v="945" actId="1035"/>
          <ac:picMkLst>
            <pc:docMk/>
            <pc:sldMk cId="1063331842" sldId="300"/>
            <ac:picMk id="3" creationId="{AC9F2269-178D-C387-60A5-A60001C956FA}"/>
          </ac:picMkLst>
        </pc:picChg>
        <pc:picChg chg="add mod">
          <ac:chgData name="Brianne Curtis" userId="4d36d49e-32f4-473a-b818-5cd7e50bc434" providerId="ADAL" clId="{F2EE52D6-F823-4D2D-8933-32ED40896E1A}" dt="2025-12-19T18:44:47.351" v="949" actId="1037"/>
          <ac:picMkLst>
            <pc:docMk/>
            <pc:sldMk cId="1063331842" sldId="300"/>
            <ac:picMk id="10242" creationId="{44F0E2E1-E261-64C1-FB05-7A47EC260BEB}"/>
          </ac:picMkLst>
        </pc:picChg>
      </pc:sldChg>
      <pc:sldChg chg="addSp delSp modSp add mod delAnim modNotesTx">
        <pc:chgData name="Brianne Curtis" userId="4d36d49e-32f4-473a-b818-5cd7e50bc434" providerId="ADAL" clId="{F2EE52D6-F823-4D2D-8933-32ED40896E1A}" dt="2025-12-19T18:45:58.503" v="982" actId="20577"/>
        <pc:sldMkLst>
          <pc:docMk/>
          <pc:sldMk cId="4186427314" sldId="301"/>
        </pc:sldMkLst>
        <pc:spChg chg="mod">
          <ac:chgData name="Brianne Curtis" userId="4d36d49e-32f4-473a-b818-5cd7e50bc434" providerId="ADAL" clId="{F2EE52D6-F823-4D2D-8933-32ED40896E1A}" dt="2025-12-19T18:45:11.168" v="968" actId="20577"/>
          <ac:spMkLst>
            <pc:docMk/>
            <pc:sldMk cId="4186427314" sldId="301"/>
            <ac:spMk id="7" creationId="{7BE1A89E-9B09-2723-B5CA-CE7C4D3B9432}"/>
          </ac:spMkLst>
        </pc:spChg>
        <pc:spChg chg="mod">
          <ac:chgData name="Brianne Curtis" userId="4d36d49e-32f4-473a-b818-5cd7e50bc434" providerId="ADAL" clId="{F2EE52D6-F823-4D2D-8933-32ED40896E1A}" dt="2025-12-19T18:45:51.162" v="981" actId="207"/>
          <ac:spMkLst>
            <pc:docMk/>
            <pc:sldMk cId="4186427314" sldId="301"/>
            <ac:spMk id="8" creationId="{1AB4CB85-3694-87A2-5FE6-07C72B20D944}"/>
          </ac:spMkLst>
        </pc:spChg>
        <pc:picChg chg="add mod">
          <ac:chgData name="Brianne Curtis" userId="4d36d49e-32f4-473a-b818-5cd7e50bc434" providerId="ADAL" clId="{F2EE52D6-F823-4D2D-8933-32ED40896E1A}" dt="2025-12-19T18:45:38.777" v="976" actId="1076"/>
          <ac:picMkLst>
            <pc:docMk/>
            <pc:sldMk cId="4186427314" sldId="301"/>
            <ac:picMk id="2" creationId="{519E36FA-7443-3379-F152-1FA640DE79BC}"/>
          </ac:picMkLst>
        </pc:picChg>
      </pc:sldChg>
      <pc:sldChg chg="addSp delSp modSp add mod modAnim modNotesTx">
        <pc:chgData name="Brianne Curtis" userId="4d36d49e-32f4-473a-b818-5cd7e50bc434" providerId="ADAL" clId="{F2EE52D6-F823-4D2D-8933-32ED40896E1A}" dt="2025-12-19T18:47:24.890" v="998" actId="1076"/>
        <pc:sldMkLst>
          <pc:docMk/>
          <pc:sldMk cId="1191535508" sldId="302"/>
        </pc:sldMkLst>
        <pc:spChg chg="mod">
          <ac:chgData name="Brianne Curtis" userId="4d36d49e-32f4-473a-b818-5cd7e50bc434" providerId="ADAL" clId="{F2EE52D6-F823-4D2D-8933-32ED40896E1A}" dt="2025-12-19T18:46:22.612" v="988" actId="14100"/>
          <ac:spMkLst>
            <pc:docMk/>
            <pc:sldMk cId="1191535508" sldId="302"/>
            <ac:spMk id="7" creationId="{7EEAC125-A60B-C459-77B3-AF5F292B24F9}"/>
          </ac:spMkLst>
        </pc:spChg>
        <pc:picChg chg="add mod">
          <ac:chgData name="Brianne Curtis" userId="4d36d49e-32f4-473a-b818-5cd7e50bc434" providerId="ADAL" clId="{F2EE52D6-F823-4D2D-8933-32ED40896E1A}" dt="2025-12-19T18:46:57.632" v="993" actId="1076"/>
          <ac:picMkLst>
            <pc:docMk/>
            <pc:sldMk cId="1191535508" sldId="302"/>
            <ac:picMk id="3" creationId="{0AE16476-A9EE-5548-AD74-257E5D897F19}"/>
          </ac:picMkLst>
        </pc:picChg>
        <pc:picChg chg="add mod">
          <ac:chgData name="Brianne Curtis" userId="4d36d49e-32f4-473a-b818-5cd7e50bc434" providerId="ADAL" clId="{F2EE52D6-F823-4D2D-8933-32ED40896E1A}" dt="2025-12-19T18:47:24.890" v="998" actId="1076"/>
          <ac:picMkLst>
            <pc:docMk/>
            <pc:sldMk cId="1191535508" sldId="302"/>
            <ac:picMk id="6" creationId="{FF1AE478-FAF7-EF20-0B5F-D471926F5733}"/>
          </ac:picMkLst>
        </pc:picChg>
      </pc:sldChg>
      <pc:sldChg chg="addSp delSp modSp add mod modNotesTx">
        <pc:chgData name="Brianne Curtis" userId="4d36d49e-32f4-473a-b818-5cd7e50bc434" providerId="ADAL" clId="{F2EE52D6-F823-4D2D-8933-32ED40896E1A}" dt="2026-01-05T18:37:24.524" v="1716"/>
        <pc:sldMkLst>
          <pc:docMk/>
          <pc:sldMk cId="1277126913" sldId="303"/>
        </pc:sldMkLst>
        <pc:spChg chg="del">
          <ac:chgData name="Brianne Curtis" userId="4d36d49e-32f4-473a-b818-5cd7e50bc434" providerId="ADAL" clId="{F2EE52D6-F823-4D2D-8933-32ED40896E1A}" dt="2026-01-05T18:34:24.428" v="1692" actId="478"/>
          <ac:spMkLst>
            <pc:docMk/>
            <pc:sldMk cId="1277126913" sldId="303"/>
            <ac:spMk id="2" creationId="{BECFDD1B-04A0-D5B8-5502-1A17D6C120E7}"/>
          </ac:spMkLst>
        </pc:spChg>
        <pc:picChg chg="add del mod modCrop">
          <ac:chgData name="Brianne Curtis" userId="4d36d49e-32f4-473a-b818-5cd7e50bc434" providerId="ADAL" clId="{F2EE52D6-F823-4D2D-8933-32ED40896E1A}" dt="2026-01-05T18:35:51.510" v="1695" actId="478"/>
          <ac:picMkLst>
            <pc:docMk/>
            <pc:sldMk cId="1277126913" sldId="303"/>
            <ac:picMk id="5" creationId="{C10DCEEB-B1C8-0028-9DEF-62BFAC2ADBD5}"/>
          </ac:picMkLst>
        </pc:picChg>
        <pc:picChg chg="add mod modCrop">
          <ac:chgData name="Brianne Curtis" userId="4d36d49e-32f4-473a-b818-5cd7e50bc434" providerId="ADAL" clId="{F2EE52D6-F823-4D2D-8933-32ED40896E1A}" dt="2026-01-05T18:36:28.576" v="1700" actId="732"/>
          <ac:picMkLst>
            <pc:docMk/>
            <pc:sldMk cId="1277126913" sldId="303"/>
            <ac:picMk id="8" creationId="{3754AC30-6FDC-C7EA-52EA-91B66B1F385D}"/>
          </ac:picMkLst>
        </pc:picChg>
        <pc:picChg chg="add mod">
          <ac:chgData name="Brianne Curtis" userId="4d36d49e-32f4-473a-b818-5cd7e50bc434" providerId="ADAL" clId="{F2EE52D6-F823-4D2D-8933-32ED40896E1A}" dt="2026-01-05T18:37:21.795" v="1715"/>
          <ac:picMkLst>
            <pc:docMk/>
            <pc:sldMk cId="1277126913" sldId="303"/>
            <ac:picMk id="10" creationId="{AB98176E-C3A7-CE5B-CB46-5F1ABC794736}"/>
          </ac:picMkLst>
        </pc:picChg>
        <pc:picChg chg="add mod">
          <ac:chgData name="Brianne Curtis" userId="4d36d49e-32f4-473a-b818-5cd7e50bc434" providerId="ADAL" clId="{F2EE52D6-F823-4D2D-8933-32ED40896E1A}" dt="2026-01-05T18:37:24.524" v="1716"/>
          <ac:picMkLst>
            <pc:docMk/>
            <pc:sldMk cId="1277126913" sldId="303"/>
            <ac:picMk id="12" creationId="{9108C25E-0C6E-212C-C325-5BC3A8EA8CF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4EC88-1759-4CA1-AB95-103ED8499E2A}" type="datetimeFigureOut"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00B0D-3135-40F1-850B-04BBF4FF940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01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ntariograinfarmer.ca/2020/10/01/water-management-3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fo.ca/market-development-and-sustainability/sustainability-on-the-farm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anadianfoodfocus.org/on-the-farm/water-the-most-precious-on-farm-natural-resource/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Dk6V-B4Qhw&amp;t=33s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oodineverygrain.ca/2018/10/04/cover-crops-101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lHjM6jgnqg&amp;t=128s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goodineverygrain.ca/2022/01/10/virtual-360-degrees-grain-farm-tour/" TargetMode="External"/><Relationship Id="rId4" Type="http://schemas.openxmlformats.org/officeDocument/2006/relationships/hyperlink" Target="https://www.youtube.com/watch?v=zhU5lnHIbHY&amp;t=14s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oodineverygrain.ca/2026/01/06/water-on-farms-a-six-lesson-unit-for-grade-2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KkQ_P_ZMr4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goodineverygrain.ca/draw-with-rob-ep-2/" TargetMode="External"/><Relationship Id="rId4" Type="http://schemas.openxmlformats.org/officeDocument/2006/relationships/hyperlink" Target="https://www.youtube.com/watch?v=wg-jCM4v7Kc&amp;t=621s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0bS-SBAgJI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anadianfoodfocus.org/on-the-farm/water-the-most-precious-on-farm-natural-resource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ontario.ca/page/water-management-agriculture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 Notes:</a:t>
            </a:r>
            <a:endParaRPr lang="en-US" b="0" dirty="0">
              <a:effectLst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fifth lesson in the unit, completing the main stages of the water cycle.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focus is on how water is collected after precipitation and its significance for farms.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Emphasize that water doesn't just disappear; it collects in various places.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0B0D-3135-40F1-850B-04BBF4FF9402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16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9244E-F375-C041-5F19-7FA3EE001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9A234F-768F-B9B2-7574-F54CA5E72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766FFA-A49A-847A-7BAA-53F0E83C70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 Notes:</a:t>
            </a:r>
            <a:endParaRPr lang="en-US" b="0" dirty="0">
              <a:effectLst/>
            </a:endParaRPr>
          </a:p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Up Runoff Model: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students or small groups set up a large tray on a slight slope (using blocks or books).</a:t>
            </a:r>
            <a:endParaRPr lang="en-US" b="0" dirty="0">
              <a:effectLst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tray, place different materials: a sponge (for healthy soil), plastic wrap (for hard ground/roads), and crumpled paper (for hills).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 spray water onto the "land" with a spray bottle, simulating rain.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41DB9-B779-51E5-D12F-0E660B3DD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0B0D-3135-40F1-850B-04BBF4FF9402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50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4600F-1909-906A-3F61-05303FF0A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2CFFB-8E3B-76D5-DEDB-6653806C3D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9B6F57-FA7B-533D-DC50-6F779078AA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 Notes: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 spray water onto the "land" with a spray bottle, simulating rain.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06C1D-5328-812D-F00F-8BAE740F56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0B0D-3135-40F1-850B-04BBF4FF9402}" type="slidenum"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06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9F624-FB8D-5281-BED8-7574CD0D0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3C3533-2B4E-7364-4024-A223A3C5DA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CAF900-3296-2022-8A25-7D0EBB1F0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 Notes:</a:t>
            </a:r>
            <a:endParaRPr lang="en-US" b="0" dirty="0">
              <a:effectLst/>
            </a:endParaRPr>
          </a:p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 &amp; Discuss Collection:</a:t>
            </a:r>
            <a:endParaRPr lang="en-US" b="0" dirty="0">
              <a:effectLst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"Watch where the water goes! Does it soak in? Does it run off? Where does it collect?"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out how water runs off hard surfaces but soaks into the sponge.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"Just like on a real grain farm, some rain soaks into the soil (more is absorbed if the soil is healthy), and some runs off into ditches, streams, or ponds."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5BD6E-8C56-901F-B1AD-E9C27DF081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0B0D-3135-40F1-850B-04BBF4FF9402}" type="slidenum"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32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06155-E6FD-12CA-04B3-3720DE1FA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C41F06-3B97-B578-0095-BBD7CB12E2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02B32A-5A1A-B42F-A4EF-605EE7C7A2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 Notes:</a:t>
            </a:r>
            <a:endParaRPr lang="en-US" b="0" dirty="0">
              <a:effectLst/>
            </a:endParaRPr>
          </a:p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Farming Connection:</a:t>
            </a:r>
            <a:endParaRPr lang="en-US" b="0" dirty="0">
              <a:effectLst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Soil Moisture: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"The water that soaks into the soil is super important for grain plants, like corn and wheat, to drink through their roots!"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Ponds/Dugouts: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"Sometimes farmers have special ponds called 'dugouts' on their land to collect rainwater for their animals to drink, or even to water crops if it's very dry."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Rivers/Lakes: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"Water also collects in bigger places like rivers and lakes, which can be important for farms nearby."</a:t>
            </a:r>
          </a:p>
          <a:p>
            <a:endParaRPr lang="en-US" b="0" dirty="0">
              <a:effectLst/>
            </a:endParaRPr>
          </a:p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Resources: </a:t>
            </a:r>
            <a:endParaRPr lang="en-US" b="0" dirty="0">
              <a:effectLst/>
            </a:endParaRPr>
          </a:p>
          <a:p>
            <a:pPr rtl="0"/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https://ontariograinfarmer.ca/2020/10/01/water-management-3/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great resource for educators to support understanding of water collection by grain farmers in Ontario</a:t>
            </a:r>
            <a:endParaRPr lang="en-US" b="0" dirty="0">
              <a:effectLst/>
            </a:endParaRPr>
          </a:p>
          <a:p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7CEF6-5B71-DCB9-AC23-336A7AAC9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0B0D-3135-40F1-850B-04BBF4FF9402}" type="slidenum"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 Notes:</a:t>
            </a:r>
            <a:endParaRPr lang="en-US" b="0" dirty="0">
              <a:effectLst/>
            </a:endParaRPr>
          </a:p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(20-25 minutes)</a:t>
            </a:r>
            <a:endParaRPr lang="en-US" b="0" dirty="0">
              <a:effectLst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Scaffolding: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Encourage students to make hypotheses and record simple observations.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Preparation: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Ensure cups have small drainage holes at the bottom to observe water retention vs. drainage.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Farming Connection: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activity directly links soil properties to water collection and retention, which is crucial for grain farming. It highlights how farmers manage their land to optimize water availability for crops.</a:t>
            </a: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Trusted Resources for Soil and Water Collection: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Grain Farmers of Ontario / Good in Every Grain.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"Sustainability on the Farm." (Source: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https://gfo.ca/market-development-and-sustainability/sustainability-on-the-farm/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- Discusses soil health, organic matter, and water retention.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Canadian Food Focus.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"Water: The Most Precious On-Farm Natural Resource." (Source: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https://canadianfoodfocus.org/on-the-farm/water-the-most-precious-on-farm-natural-resource/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- Discusses soil moisture.</a:t>
            </a:r>
          </a:p>
          <a:p>
            <a:br>
              <a:rPr lang="en-US" b="0" dirty="0">
                <a:effectLst/>
              </a:rPr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0B0D-3135-40F1-850B-04BBF4FF9402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4987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21D05-CEE9-FD6E-7C1E-346E9EA73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F0F2BD-76D1-B24F-4E04-B97968625B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A86480-5C34-A58B-7A5F-8984462E6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 Notes: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race can be done as a whole group or in small groups. 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types of soils:</a:t>
            </a:r>
            <a:endParaRPr lang="en-US" b="0" dirty="0">
              <a:effectLst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 can get this from a sandbox or a hardware store.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Potting Soil: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is easy to find at a garden center or from the local dollar store.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Clay Soil: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 might find this in a garden bed, or you can buy it in a bag.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Rocks: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might get this in your playground or from the local dollar store.</a:t>
            </a: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might also include a whole class timer found on YouTube or provide students with a stopwatch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could record their observations (using pencil and paper) or observe and discuss</a:t>
            </a:r>
            <a:endParaRPr lang="en-US" b="0" dirty="0">
              <a:effectLst/>
            </a:endParaRPr>
          </a:p>
          <a:p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716B4-20F7-292F-912E-FCAC89EE26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0B0D-3135-40F1-850B-04BBF4FF9402}" type="slidenum"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60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661B4-0244-138B-6B61-2FA55C0AD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73DF98-5E09-E11A-B624-5FC425A42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0435DC-7A76-6C56-AE15-F94CB61F9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 Notes:</a:t>
            </a:r>
            <a:endParaRPr lang="en-US" b="0" dirty="0">
              <a:effectLst/>
            </a:endParaRPr>
          </a:p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Up Soil Absorption Experiment: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Divide students into small groups. Provide each group with three clear plastic cups, each filled with a different type of soil (e.g., sand, potting soil, clay soil).</a:t>
            </a:r>
            <a:endParaRPr lang="en-US" b="0" dirty="0">
              <a:effectLst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 predict which soil will absorb water the fastest and hold the most water.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them pour the same measured amount of water (e.g., 1/2 cup) into each cup simultaneously.</a:t>
            </a:r>
          </a:p>
          <a:p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EA3F4-005D-8133-6D66-9B13EE976E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0B0D-3135-40F1-850B-04BBF4FF9402}" type="slidenum"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58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3A076-1977-0050-11CE-8403EF685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2308C7-7742-4B5D-56E9-A3D3F1CAB1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C035FD-F554-65DB-F774-CBC53DB777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 Notes:</a:t>
            </a:r>
            <a:endParaRPr lang="en-US" b="0" dirty="0">
              <a:effectLst/>
            </a:endParaRPr>
          </a:p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Up Soil Absorption Experiment: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Divide students into small groups. Provide each group with three clear plastic cups, each filled with a different type of soil (e.g., sand, potting soil, clay soil).</a:t>
            </a:r>
            <a:endParaRPr lang="en-US" b="0" dirty="0">
              <a:effectLst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 predict which soil will absorb water the fastest and hold the most water.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them pour the same measured amount of water (e.g., 1/2 cup) into each cup simultaneously.</a:t>
            </a:r>
          </a:p>
          <a:p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98BA9-815A-CB92-5FDF-FC08C981D3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0B0D-3135-40F1-850B-04BBF4FF9402}" type="slidenum"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92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26F13-C0A3-74C6-83FA-58D90B08F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456A76-EF9E-E650-B499-27112AAC56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AB9A5A-86E8-90F6-0596-DC3E5E5D47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 Notes:</a:t>
            </a:r>
            <a:endParaRPr lang="en-US" b="0" dirty="0">
              <a:effectLst/>
            </a:endParaRPr>
          </a:p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 and observe: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them pour the same measured amount of water (e.g., 1/2 cup) into each cup simultaneously.</a:t>
            </a:r>
            <a:endParaRPr lang="en-US" b="0" dirty="0">
              <a:effectLst/>
            </a:endParaRPr>
          </a:p>
          <a:p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observe how quickly the water disappears into each soil type and how much water drains out the bottom (if cups have holes). They can time it or simply observe.</a:t>
            </a:r>
            <a:endParaRPr lang="en-US" b="0" dirty="0">
              <a:effectLst/>
            </a:endParaRPr>
          </a:p>
          <a:p>
            <a:endParaRPr lang="en-US" b="0" dirty="0">
              <a:effectLst/>
            </a:endParaRPr>
          </a:p>
          <a:p>
            <a:r>
              <a:rPr lang="en-US" b="0" dirty="0">
                <a:effectLst/>
              </a:rPr>
              <a:t>Video link for timer: </a:t>
            </a:r>
            <a:r>
              <a:rPr lang="en-CA" sz="1200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https://www.youtube.com/watch?v=MDk6V-B4Qhw&amp;t=33s</a:t>
            </a:r>
            <a:r>
              <a:rPr lang="en-US" sz="1200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</a:t>
            </a: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CE285-A61F-EDEC-DEC7-F01AE0992E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0B0D-3135-40F1-850B-04BBF4FF9402}" type="slidenum"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256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19F6C-95A4-9C45-5474-1BABCF5C7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E970CF-B986-F78C-16D5-EABEB46D65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225C93-F2AA-6778-B229-337738636C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 Notes:</a:t>
            </a:r>
            <a:endParaRPr lang="en-US" b="0" dirty="0">
              <a:effectLst/>
            </a:endParaRPr>
          </a:p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 &amp; Record (optional):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Discuss: "Which soil soaked up the water fastest? Which one held onto the water best?" (Sandy soil drains quickly, clay/potting soil holds more water).</a:t>
            </a:r>
            <a:endParaRPr lang="en-US" b="0" dirty="0">
              <a:effectLst/>
            </a:endParaRPr>
          </a:p>
          <a:p>
            <a:br>
              <a:rPr lang="en-US" b="0" dirty="0">
                <a:effectLst/>
              </a:rPr>
            </a:b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resources: </a:t>
            </a:r>
            <a:endParaRPr lang="en-US" b="0" dirty="0">
              <a:effectLst/>
            </a:endParaRPr>
          </a:p>
          <a:p>
            <a:pPr rtl="0"/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https://goodineverygrain.ca/2018/10/04/cover-crops-101/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(scroll down to see a real life erosion of this water flow test). 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151B2-EFB4-87B8-67B9-1F548365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0B0D-3135-40F1-850B-04BBF4FF9402}" type="slidenum"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7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 Notes:</a:t>
            </a:r>
            <a:endParaRPr lang="en-US" b="0" dirty="0">
              <a:effectLst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Clearly state the learning objective for students.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the curriculum expectations, highlighting that this lesson covers the "collection" stage.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Reinforce that water collection is vital for all living things, especially farm crops and animals.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0B0D-3135-40F1-850B-04BBF4FF9402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265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7E1E2-3896-1F0D-9672-95EE55230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4034F4-CBFD-F5D7-9B35-412F90D298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DA3EA2-BC36-6FC4-E6AB-8D1FEBEA05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 Notes:</a:t>
            </a:r>
            <a:endParaRPr lang="en-US" b="0" dirty="0">
              <a:effectLst/>
            </a:endParaRPr>
          </a:p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Farmer's Soil Choices:</a:t>
            </a:r>
            <a:endParaRPr lang="en-US" b="0" dirty="0">
              <a:effectLst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"Grain farmers know their soil very well! They understand that different soils collect and hold water differently."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"Farmers might add special things to their soil, like compost, to help it act more like a super-sponge, so it can collect and hold more water for their grain crops."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"This helps make sure the plants have enough water to drink, even after the rain stops and the water has collected in the soil!"</a:t>
            </a:r>
          </a:p>
          <a:p>
            <a:br>
              <a:rPr lang="en-US" b="0" dirty="0">
                <a:effectLst/>
              </a:rPr>
            </a:br>
            <a:endParaRPr lang="en-US" b="0" dirty="0">
              <a:effectLst/>
            </a:endParaRPr>
          </a:p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1: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360 video that explains what they do to keep their soil healthy. This is a great resource to show students how farmers take care of their land.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https://www.youtube.com/watch?v=VlHjM6jgnqg&amp;t=128s</a:t>
            </a:r>
            <a:endParaRPr lang="en-US" b="0" dirty="0">
              <a:effectLst/>
            </a:endParaRPr>
          </a:p>
          <a:p>
            <a:br>
              <a:rPr lang="en-US" b="0" dirty="0">
                <a:effectLst/>
              </a:rPr>
            </a:br>
            <a:endParaRPr lang="en-US" b="0" dirty="0">
              <a:effectLst/>
            </a:endParaRPr>
          </a:p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2: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video is a great resource featuring Ontario grain farmers Kyle and Julie. It provides a good  explanation of how farmers keep their soil healthy and how it affects the crops.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https://www.youtube.com/watch?v=zhU5lnHIbHY&amp;t=14s</a:t>
            </a:r>
            <a:endParaRPr lang="en-US" b="0" dirty="0">
              <a:effectLst/>
            </a:endParaRPr>
          </a:p>
          <a:p>
            <a:br>
              <a:rPr lang="en-US" b="0" dirty="0">
                <a:effectLst/>
              </a:rPr>
            </a:br>
            <a:endParaRPr lang="en-US" b="0" dirty="0">
              <a:effectLst/>
            </a:endParaRPr>
          </a:p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videos can be found at: </a:t>
            </a:r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https://goodineverygrain.ca/2022/01/10/virtual-360-degrees-grain-farm-tour/</a:t>
            </a:r>
            <a:endParaRPr lang="en-US" b="0" dirty="0">
              <a:effectLst/>
            </a:endParaRPr>
          </a:p>
          <a:p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EEBD7-B3DE-B6D2-5C7D-4779BB62F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0B0D-3135-40F1-850B-04BBF4FF9402}" type="slidenum"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601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 Notes: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this video to review all that has been covered so far from the water cycle. Ask students: "Now, where does the water go after it precipitates?"</a:t>
            </a:r>
            <a:endParaRPr lang="en-US" b="0" dirty="0">
              <a:effectLst/>
            </a:endParaRPr>
          </a:p>
          <a:p>
            <a:br>
              <a:rPr lang="en-US" dirty="0"/>
            </a:br>
            <a:r>
              <a:rPr lang="en-US" dirty="0"/>
              <a:t>Video link: https://www.youtube.com/watch?v=s0bS-SBAgJI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0B0D-3135-40F1-850B-04BBF4FF9402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47073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 note: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Educators, you have a few options here to choose what is best for your students. Use the provided Lesson 5 exit ticket (can be downloaded from </a:t>
            </a:r>
            <a:r>
              <a:rPr lang="en-US" sz="1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https://goodineverygrain.ca/2026/01/06/water-on-farms-a-six-lesson-unit-for-grade-2/</a:t>
            </a:r>
            <a:r>
              <a:rPr lang="en-US" sz="1200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1200" b="0" i="0" u="none" strike="noStrike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have students record their answers in their notebooks, on a sticky note, or on a piece of paper.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 draw two different places water collects on a grain farm. Have students label each place and answer the question, Why is it important for farmers that water collects in these places?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 option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(marked with a * on Lesson 5 exit ticket): Have students draw water collection on a farm, and drawing should include the following elements: </a:t>
            </a:r>
          </a:p>
          <a:p>
            <a:pPr marL="1714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Rain cloud (precipitation) </a:t>
            </a:r>
          </a:p>
          <a:p>
            <a:pPr marL="1714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Arrows showing water falling and then collecting in at least two different places (e.g., a river, a pond/dugout, or soaking into the soil where plants are). </a:t>
            </a:r>
          </a:p>
          <a:p>
            <a:r>
              <a:rPr lang="en-C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  Label the collection points. </a:t>
            </a:r>
          </a:p>
          <a:p>
            <a:pPr marL="1714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0B0D-3135-40F1-850B-04BBF4FF9402}" type="slidenum"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02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 Notes:</a:t>
            </a:r>
          </a:p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source for Right This Very Minute by Lisl H. Detlefsen: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https://www.youtube.com/watch?v=yKkQ_P_ZMr4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read aloud supports students connection the food they eat to the farmers who grow it, often touching on the importance of natural resources like water.</a:t>
            </a:r>
            <a:br>
              <a:rPr lang="en-US" b="0" dirty="0">
                <a:effectLst/>
              </a:rPr>
            </a:br>
            <a:endParaRPr lang="en-US" b="0" dirty="0">
              <a:effectLst/>
            </a:endParaRPr>
          </a:p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 Worms: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https://www.youtube.com/watch?v=wg-jCM4v7Kc&amp;t=621s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Also found on the Good in Every Grain Site: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https://goodineverygrain.ca/draw-with-rob-ep-2/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fun video that supports students in drawing wiggly worms and further understanding soil health. 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0B0D-3135-40F1-850B-04BBF4FF9402}" type="slidenum"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02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Educator Notes:</a:t>
            </a:r>
            <a:endParaRPr lang="en-US" dirty="0"/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that teachers can choose the option that best suits their classroom resources.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 1 is a visual demonstration of runoff and collection points. Option 2 is a hands-on experiment about soil's role in water collection.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Emphasize observation and discussion for both activities.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0B0D-3135-40F1-850B-04BBF4FF9402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74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 minutes) </a:t>
            </a:r>
            <a:endParaRPr lang="en-US" b="0" dirty="0">
              <a:effectLst/>
            </a:endParaRPr>
          </a:p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 Notes:</a:t>
            </a:r>
            <a:endParaRPr lang="en-US" b="0" dirty="0">
              <a:effectLst/>
            </a:endParaRP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activate prior knowledge and introduce the concept of water collection in various forms and locations.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Tips: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Guide students to think beyond just evaporation for puddles. Connect to local bodies of water if applicable.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Farming Link: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Immediately link water collection to the needs of crops and livestock on a farm.</a:t>
            </a:r>
          </a:p>
          <a:p>
            <a:br>
              <a:rPr lang="en-US" b="0" dirty="0">
                <a:effectLst/>
              </a:rPr>
            </a:b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0B0D-3135-40F1-850B-04BBF4FF9402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37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A3A9B-141D-F9CC-FA52-F8F223D3A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2D1444-9841-BF4A-E502-AE14437D2E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01617C-7415-8384-DE60-BED6381BF8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 Notes: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students: "We know some of this water will evaporate. But what else happens to the water in a puddle? Where does it go?"</a:t>
            </a:r>
            <a:endParaRPr lang="en-US" b="0" dirty="0">
              <a:effectLst/>
            </a:endParaRPr>
          </a:p>
          <a:p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 students to brainstorm places where water collects after it rains (e.g., puddles, rivers, lakes, underground).</a:t>
            </a:r>
            <a:endParaRPr lang="en-US" b="0" dirty="0">
              <a:effectLst/>
            </a:endParaRPr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AE362-678E-B315-290E-4ADEC241D4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0B0D-3135-40F1-850B-04BBF4FF9402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15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 notes: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video is edited to focus only on the review of the water the water cycle and into collection.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Collection: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Explain that "collection" is the stage of the water cycle where water gathers in different places on Earth after precipitation.</a:t>
            </a:r>
            <a:endParaRPr lang="en-US" b="0" dirty="0">
              <a:effectLst/>
            </a:endParaRPr>
          </a:p>
          <a:p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source from: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https://www.youtube.com/watch?v=s0bS-SBAgJI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0B0D-3135-40F1-850B-04BBF4FF9402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75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1678A-CBD6-B2A1-1F69-5DE2C6B0C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ED4492-F06B-5159-B1B8-62BD41788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CB2487-0E65-2A56-088A-F9638F1DC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 notes: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possible student answers might be: Plants need water from the soil, animals need water to drink, and farmers use collected water for various tasks.</a:t>
            </a:r>
            <a:endParaRPr lang="en-US" b="0" dirty="0">
              <a:effectLst/>
            </a:endParaRPr>
          </a:p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some more detail - </a:t>
            </a:r>
            <a:endParaRPr lang="en-US" b="1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a grain farm, farmers don’t want water to just pool anywhere—it can damage crops, drown roots, or delay planting/harvest. Instead, they try to manage where water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collects and flows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it’s helpful, not harmful.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Here’s where they typically want water to go:</a:t>
            </a:r>
            <a:endParaRPr lang="en-US" b="0" dirty="0">
              <a:effectLst/>
            </a:endParaRP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Low-lying collection areas (dugouts, ponds, wetlands, or retention basins):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These hold excess water so fields don’t flood and can also serve as a water source for later use.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Drainage ditches or tile drainage systems: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These guide water safely off fields while reducing soil erosion.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Grass waterways or buffer strips: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These are planted in natural drainage paths so water collects and flows slowly, filtering out soil and nutrients before reaching streams or rivers.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Soil profile (in the root zone):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Ideally, water infiltrates into the soil where crops can use it, rather than running off the surface.</a:t>
            </a:r>
          </a:p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in short: farmers want water to soak into the soil where crops grow, and any extra to collect in managed areas like ponds, ditches, or wetlands—not sitting on top of fields.</a:t>
            </a:r>
            <a:endParaRPr lang="en-US" b="0" dirty="0">
              <a:effectLst/>
            </a:endParaRPr>
          </a:p>
          <a:p>
            <a:br>
              <a:rPr lang="en-US" b="0" dirty="0">
                <a:effectLst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8E7AA-F87F-83D4-00BE-C718D537F3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0B0D-3135-40F1-850B-04BBF4FF9402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26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(20-25 minutes)</a:t>
            </a:r>
            <a:endParaRPr lang="en-US" b="0" dirty="0">
              <a:effectLst/>
            </a:endParaRPr>
          </a:p>
          <a:p>
            <a:endParaRPr lang="en-US" b="0" dirty="0">
              <a:effectLst/>
            </a:endParaRPr>
          </a:p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 Notes:</a:t>
            </a:r>
            <a:endParaRPr lang="en-US" b="0" dirty="0">
              <a:effectLst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Scaffolding: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Encourage students to predict where the water will go on different surfaces.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Farming Connection: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Directly link the model to real farm scenarios, emphasizing the importance of soil as a natural water collector and the use of dugouts/ponds.</a:t>
            </a:r>
          </a:p>
          <a:p>
            <a:pPr marL="0" indent="0" rtl="0" fontAlgn="base">
              <a:buFont typeface="Arial" panose="020B0604020202020204" pitchFamily="34" charset="0"/>
              <a:buNone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rtl="0" fontAlgn="base">
              <a:buFont typeface="Arial" panose="020B0604020202020204" pitchFamily="34" charset="0"/>
              <a:buNone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Trusted Resources for Water Collection and Farming: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Canadian Food Focus.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"Water: The Most Precious On-Farm Natural Resource." (Source: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https://canadianfoodfocus.org/on-the-farm/water-the-most-precious-on-farm-natural-resource/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- This resource discusses dugouts and soil moisture retention.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Ontario.ca (Ministry of Agriculture, Food and Agribusiness).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"Water management in agriculture." (Source: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https://www.ontario.ca/page/water-management-agriculture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- General information on water sources for agriculture.</a:t>
            </a:r>
          </a:p>
          <a:p>
            <a:br>
              <a:rPr lang="en-US" b="0" dirty="0">
                <a:effectLst/>
              </a:rPr>
            </a:b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0B0D-3135-40F1-850B-04BBF4FF9402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54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 Notes: </a:t>
            </a: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can work in small groups or this can be a whole class experiment. 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0B0D-3135-40F1-850B-04BBF4FF9402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41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D2947-9255-FAAE-9947-D694934A1E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6A86E7-82FA-DEF7-6089-F90995892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E2A06-5EAB-1F65-D2DF-76EA58D8B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41BA-CFAA-C54B-A0A5-E6873AC18504}" type="datetimeFigureOut">
              <a:rPr lang="fr-CA" smtClean="0"/>
              <a:t>2026-01-05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11C28-0450-E36D-4242-40A923006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0ECE7-282F-D952-96A9-48DD8C0F9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935B-D0CD-D04A-8D83-4A655ACDE19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201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8F4E-3E43-5F7A-8D1D-DACCD9DD8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78FD57-8418-EF7B-7E94-18D9110EE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C18F4-951A-24CF-CB04-291EDF136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41BA-CFAA-C54B-A0A5-E6873AC18504}" type="datetimeFigureOut">
              <a:rPr lang="fr-CA" smtClean="0"/>
              <a:t>2026-01-05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ADEB3-89F4-608F-AFB2-1D11311FC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CE1BD-F596-27EE-2EAB-33279259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935B-D0CD-D04A-8D83-4A655ACDE19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13472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256C54-C062-716B-0F58-2B5EFEDC4E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C3EB4D-28E7-9A73-A9C4-97A46BF0F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7D1DD-3E40-3EC2-7AEF-BB1978BCF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41BA-CFAA-C54B-A0A5-E6873AC18504}" type="datetimeFigureOut">
              <a:rPr lang="fr-CA" smtClean="0"/>
              <a:t>2026-01-05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7572F-4FE5-06FE-72B6-6B3E1B347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3BEA3-8D02-CDF0-82D4-BFC695E4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935B-D0CD-D04A-8D83-4A655ACDE19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44620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453E7-C7E6-35C9-D830-FDB4AED3B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47D7C-82A7-32B5-AA90-7220B9443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A2B07-3CEE-CA2B-39BD-908AFD3F1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41BA-CFAA-C54B-A0A5-E6873AC18504}" type="datetimeFigureOut">
              <a:rPr lang="fr-CA" smtClean="0"/>
              <a:t>2026-01-05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2149C-2D2E-0512-7FD5-3BB3D64AD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29E9C-505B-A665-EABF-112E12DAF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935B-D0CD-D04A-8D83-4A655ACDE19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9931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4026-7F69-6FDB-06EF-AAEC6455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F7EFB-800D-B760-FEC8-2DD54144F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DB1BD-47C5-2D2C-80A7-B2B98303E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41BA-CFAA-C54B-A0A5-E6873AC18504}" type="datetimeFigureOut">
              <a:rPr lang="fr-CA" smtClean="0"/>
              <a:t>2026-01-05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59F4E-6C0B-E876-5D09-009A73A77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1042C-24E9-8B03-6797-AD912F3ED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935B-D0CD-D04A-8D83-4A655ACDE19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40062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BBF22-275D-2FFB-01F9-F1B81FE9C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3E0E9-925F-E31E-462F-31C0064F2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2435F1-DACD-21F5-AEE3-F24FE6247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9F94C-F0F2-6C52-1584-FFEB3E249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41BA-CFAA-C54B-A0A5-E6873AC18504}" type="datetimeFigureOut">
              <a:rPr lang="fr-CA" smtClean="0"/>
              <a:t>2026-01-05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7F36F-7B96-9E41-B01E-37E7719AF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38025A-5EAE-A781-6D23-1CA27C662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935B-D0CD-D04A-8D83-4A655ACDE19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904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94A6-F4EA-071D-1C72-AA0380FF8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5F6A8-A3C4-02F5-FC32-75C0103C3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688A6C-9CBF-DEBA-4292-C442F96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4C5567-FB5A-9DE5-F059-5159E8FC6E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831598-A8CD-83AC-250A-91EB151BDC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9EEEB4-CFE4-CC88-2D3F-10EB9E4E0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41BA-CFAA-C54B-A0A5-E6873AC18504}" type="datetimeFigureOut">
              <a:rPr lang="fr-CA" smtClean="0"/>
              <a:t>2026-01-05</a:t>
            </a:fld>
            <a:endParaRPr lang="fr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CC026F-7EA1-A22D-2524-7D8BAFEC4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2E6868-9722-7C4B-954C-217DF4520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935B-D0CD-D04A-8D83-4A655ACDE19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4333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6FC3F-6CC3-3F50-D529-1E983C514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8F6F68-1B33-A73C-4763-24E986938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41BA-CFAA-C54B-A0A5-E6873AC18504}" type="datetimeFigureOut">
              <a:rPr lang="fr-CA" smtClean="0"/>
              <a:t>2026-01-05</a:t>
            </a:fld>
            <a:endParaRPr lang="fr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31BE62-3E14-E066-1029-5BBA2608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E83976-30A9-01E8-9D7F-D14EDAA64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935B-D0CD-D04A-8D83-4A655ACDE19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8944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F718B7-D8CD-30AC-3BA6-EBBE644CE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41BA-CFAA-C54B-A0A5-E6873AC18504}" type="datetimeFigureOut">
              <a:rPr lang="fr-CA" smtClean="0"/>
              <a:t>2026-01-05</a:t>
            </a:fld>
            <a:endParaRPr lang="fr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75EB3A-DF51-2C8A-9BE5-F6A665D7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811F5-4F36-5F20-A2DB-409B35CF9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935B-D0CD-D04A-8D83-4A655ACDE19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46127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1A5D9-47C6-77E7-BC5D-D1A5920DF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3448A-62C8-F783-E939-128D15739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598F6-02DF-A374-B287-F66CBD491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8F63D0-8B79-4A8D-42E8-9AE934C76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41BA-CFAA-C54B-A0A5-E6873AC18504}" type="datetimeFigureOut">
              <a:rPr lang="fr-CA" smtClean="0"/>
              <a:t>2026-01-05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157E1-04DD-BB9D-0EF0-653337D80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243D7E-6B85-E23A-D4D2-C3532F831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935B-D0CD-D04A-8D83-4A655ACDE19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17082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881BA-FEC4-E9EF-067C-781AAB360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C82668-87FF-68D5-FFBC-7363CECAA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174983-2BD1-B1AF-A1B0-87628A2FE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F66FA0-25C8-FF4B-28BD-A2C2820CD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41BA-CFAA-C54B-A0A5-E6873AC18504}" type="datetimeFigureOut">
              <a:rPr lang="fr-CA" smtClean="0"/>
              <a:t>2026-01-05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D8CC8-7D8F-B90E-8177-2F2314D36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83B15-0632-2369-8ADB-B0AD7C8C9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935B-D0CD-D04A-8D83-4A655ACDE19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61415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0A9538-9CC7-EA01-209C-66E68CBD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CE867-7077-1903-160D-9FC6953E1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2BB9E-8BE0-75C7-5341-EF45110A5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B941BA-CFAA-C54B-A0A5-E6873AC18504}" type="datetimeFigureOut">
              <a:rPr lang="fr-CA" smtClean="0"/>
              <a:t>2026-01-05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CF61C-D8F5-94BD-75B8-EB4B8BA5E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A4C09-8787-2D8A-9404-C8669BC67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1A935B-D0CD-D04A-8D83-4A655ACDE19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1371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Dk6V-B4Qhw?start=33&amp;feature=oembed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zhU5lnHIbHY?start=14&amp;feature=oembed" TargetMode="External"/><Relationship Id="rId1" Type="http://schemas.openxmlformats.org/officeDocument/2006/relationships/video" Target="https://www.youtube.com/embed/VlHjM6jgnqg?start=128&amp;feature=oembed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0bS-SBAgJI?feature=oembed" TargetMode="Externa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goodineverygrain.ca/2026/01/06/water-on-farms-a-six-lesson-unit-for-grade-2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wg-jCM4v7Kc?start=621&amp;feature=oembed" TargetMode="External"/><Relationship Id="rId1" Type="http://schemas.openxmlformats.org/officeDocument/2006/relationships/video" Target="https://www.youtube.com/embed/yKkQ_P_ZMr4?feature=oembed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0bS-SBAgJI?feature=oembed" TargetMode="Externa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5497F75-CE9B-4107-3A61-CD89D7C416FB}"/>
              </a:ext>
            </a:extLst>
          </p:cNvPr>
          <p:cNvSpPr/>
          <p:nvPr/>
        </p:nvSpPr>
        <p:spPr>
          <a:xfrm>
            <a:off x="0" y="5007428"/>
            <a:ext cx="12192000" cy="1850571"/>
          </a:xfrm>
          <a:prstGeom prst="rect">
            <a:avLst/>
          </a:prstGeom>
          <a:solidFill>
            <a:srgbClr val="C792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BACA58-719E-D146-424A-D1848A151E1A}"/>
              </a:ext>
            </a:extLst>
          </p:cNvPr>
          <p:cNvSpPr/>
          <p:nvPr/>
        </p:nvSpPr>
        <p:spPr>
          <a:xfrm>
            <a:off x="576943" y="4996542"/>
            <a:ext cx="2578634" cy="186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774B96-5EE5-1888-5323-B9254FAAC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22" y="5290456"/>
            <a:ext cx="1743276" cy="12440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9E3EF0-C255-3B0B-FD94-5606C50FB700}"/>
              </a:ext>
            </a:extLst>
          </p:cNvPr>
          <p:cNvSpPr txBox="1"/>
          <p:nvPr/>
        </p:nvSpPr>
        <p:spPr>
          <a:xfrm>
            <a:off x="3929741" y="5490979"/>
            <a:ext cx="75982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CA" sz="18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This lesson was created by Grain Farmers of Ontario to be used by Ontario educators in the classrooms. For any questions or concerns regarding use please contact </a:t>
            </a:r>
            <a:r>
              <a:rPr lang="en-CA" sz="1800" b="0" i="0" u="none" strike="noStrike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bcurtis@gfo.ca</a:t>
            </a:r>
            <a:endParaRPr lang="en-CA" b="0" dirty="0">
              <a:effectLst/>
            </a:endParaRPr>
          </a:p>
          <a:p>
            <a:pPr>
              <a:buNone/>
            </a:pPr>
            <a:br>
              <a:rPr lang="en-CA" dirty="0"/>
            </a:br>
            <a:endParaRPr lang="fr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CFB50A-0578-B9B7-9CE4-E642BA127EE5}"/>
              </a:ext>
            </a:extLst>
          </p:cNvPr>
          <p:cNvSpPr txBox="1"/>
          <p:nvPr/>
        </p:nvSpPr>
        <p:spPr>
          <a:xfrm>
            <a:off x="0" y="1926772"/>
            <a:ext cx="1219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latin typeface="+mj-lt"/>
              </a:rPr>
              <a:t>Lesson 5 - Water’s Journey Home (Collection)</a:t>
            </a:r>
            <a:endParaRPr lang="en-CA" sz="5400" b="1" dirty="0">
              <a:effectLst/>
              <a:latin typeface="+mj-lt"/>
            </a:endParaRPr>
          </a:p>
          <a:p>
            <a:pPr algn="ctr"/>
            <a:r>
              <a:rPr lang="en-CA" sz="3200" dirty="0"/>
              <a:t>Farming &amp; Our Food - A Grade 2 Water Cycle Unit</a:t>
            </a:r>
            <a:endParaRPr lang="en-CA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83234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B5FCD-D2EE-53FA-02A9-9B2862752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E90930-BE01-3CEE-2ADA-F5CDBA8B61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56" b="11111"/>
          <a:stretch>
            <a:fillRect/>
          </a:stretch>
        </p:blipFill>
        <p:spPr>
          <a:xfrm>
            <a:off x="4988560" y="0"/>
            <a:ext cx="860545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3D83E2-BBF3-09B6-E744-D6535F330505}"/>
              </a:ext>
            </a:extLst>
          </p:cNvPr>
          <p:cNvSpPr txBox="1"/>
          <p:nvPr/>
        </p:nvSpPr>
        <p:spPr>
          <a:xfrm>
            <a:off x="917032" y="4008060"/>
            <a:ext cx="5077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800" b="1" dirty="0">
                <a:solidFill>
                  <a:srgbClr val="C7922C"/>
                </a:solidFill>
                <a:latin typeface="+mj-lt"/>
              </a:rPr>
              <a:t>Option 1:</a:t>
            </a:r>
            <a:endParaRPr lang="en-CA" sz="28700" b="0" dirty="0">
              <a:solidFill>
                <a:srgbClr val="C7922C"/>
              </a:solidFill>
              <a:effectLst/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4126E2-70DB-7CC2-792C-81A6073CDCCC}"/>
              </a:ext>
            </a:extLst>
          </p:cNvPr>
          <p:cNvSpPr txBox="1"/>
          <p:nvPr/>
        </p:nvSpPr>
        <p:spPr>
          <a:xfrm>
            <a:off x="2065112" y="5227260"/>
            <a:ext cx="601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C7922C"/>
                </a:solidFill>
              </a:rPr>
              <a:t>Water’s Path on a Farm</a:t>
            </a:r>
            <a:endParaRPr lang="en-CA" sz="6000" dirty="0">
              <a:solidFill>
                <a:srgbClr val="C7922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81885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17572F-D098-8781-6726-2B25CAF1C90E}"/>
              </a:ext>
            </a:extLst>
          </p:cNvPr>
          <p:cNvSpPr txBox="1"/>
          <p:nvPr/>
        </p:nvSpPr>
        <p:spPr>
          <a:xfrm>
            <a:off x="6967312" y="430050"/>
            <a:ext cx="4945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+mj-lt"/>
              </a:rPr>
              <a:t>Step 1: Our Water Runoff Experiment </a:t>
            </a:r>
            <a:endParaRPr lang="en-CA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BB910B-FAF1-C483-0FF2-90C5E14297B3}"/>
              </a:ext>
            </a:extLst>
          </p:cNvPr>
          <p:cNvSpPr txBox="1"/>
          <p:nvPr/>
        </p:nvSpPr>
        <p:spPr>
          <a:xfrm>
            <a:off x="6967312" y="1943989"/>
            <a:ext cx="5072288" cy="4655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400" dirty="0"/>
              <a:t>Check your materials:</a:t>
            </a:r>
          </a:p>
          <a:p>
            <a:pPr fontAlgn="base"/>
            <a:endParaRPr lang="en-US" sz="2400" dirty="0"/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US" sz="2400" dirty="0"/>
              <a:t>A large tray or cookie sheet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US" sz="2400" dirty="0"/>
              <a:t>A small block or book to make a hill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US" sz="2400" dirty="0"/>
              <a:t>A bottle of water with a spray top (a spray bottle)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US" sz="2400" dirty="0"/>
              <a:t>Things to be our "land":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400" dirty="0"/>
              <a:t>A sponge (for soil)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400" dirty="0"/>
              <a:t>Plastic wrap (for hard ground)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400" dirty="0"/>
              <a:t>Crumpled paper (for hills)</a:t>
            </a:r>
          </a:p>
          <a:p>
            <a:pPr>
              <a:lnSpc>
                <a:spcPct val="150000"/>
              </a:lnSpc>
            </a:pPr>
            <a:endParaRPr lang="fr-CA" sz="2400" dirty="0">
              <a:latin typeface="Aptos Light" panose="020B00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D384E17-1CE0-9276-A227-63C57EBF4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138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13727-DCAF-BB86-504E-A7CF61DA4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4CC14B-0AD7-CB86-E3AC-F5F9BB846671}"/>
              </a:ext>
            </a:extLst>
          </p:cNvPr>
          <p:cNvSpPr txBox="1"/>
          <p:nvPr/>
        </p:nvSpPr>
        <p:spPr>
          <a:xfrm>
            <a:off x="6967312" y="430050"/>
            <a:ext cx="4945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+mj-lt"/>
              </a:rPr>
              <a:t>Step 2: </a:t>
            </a:r>
          </a:p>
          <a:p>
            <a:r>
              <a:rPr lang="en-CA" sz="4000" b="1" dirty="0">
                <a:latin typeface="+mj-lt"/>
              </a:rPr>
              <a:t>Let’s make our hill</a:t>
            </a:r>
            <a:endParaRPr lang="en-CA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BD6D46-2E5A-36DD-24C5-49F8F459F889}"/>
              </a:ext>
            </a:extLst>
          </p:cNvPr>
          <p:cNvSpPr txBox="1"/>
          <p:nvPr/>
        </p:nvSpPr>
        <p:spPr>
          <a:xfrm>
            <a:off x="6967312" y="1943989"/>
            <a:ext cx="50722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400" dirty="0"/>
            </a:br>
            <a:r>
              <a:rPr lang="en-US" sz="2400" dirty="0"/>
              <a:t>Use a small block or book to make your tray a little slanted, like a hill.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Place your different "land" materials on the tray (sponge, plastic wrap, and crumpled paper).</a:t>
            </a:r>
          </a:p>
          <a:p>
            <a:br>
              <a:rPr lang="en-US" sz="2400" dirty="0"/>
            </a:br>
            <a:endParaRPr lang="fr-CA" sz="2400" dirty="0">
              <a:latin typeface="Aptos Light" panose="020B00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23EDD23-4AAB-ABA7-5363-40F55AADA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9" y="411725"/>
            <a:ext cx="6034547" cy="603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562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E2953-14EA-106C-A89C-B91EF5719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A835AFA-1789-9352-18A8-A9C7D3E84F93}"/>
              </a:ext>
            </a:extLst>
          </p:cNvPr>
          <p:cNvSpPr txBox="1"/>
          <p:nvPr/>
        </p:nvSpPr>
        <p:spPr>
          <a:xfrm>
            <a:off x="6967312" y="430050"/>
            <a:ext cx="4945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+mj-lt"/>
              </a:rPr>
              <a:t>Step 3: </a:t>
            </a:r>
          </a:p>
          <a:p>
            <a:r>
              <a:rPr lang="en-CA" sz="4000" b="1" dirty="0">
                <a:latin typeface="+mj-lt"/>
              </a:rPr>
              <a:t>Let’s make it rain</a:t>
            </a:r>
            <a:endParaRPr lang="en-CA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122FD7-E5F7-3105-1BED-EFA37F60C0EA}"/>
              </a:ext>
            </a:extLst>
          </p:cNvPr>
          <p:cNvSpPr txBox="1"/>
          <p:nvPr/>
        </p:nvSpPr>
        <p:spPr>
          <a:xfrm>
            <a:off x="6967312" y="1943989"/>
            <a:ext cx="507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 the spray bottle to spray water all over your "land.“</a:t>
            </a:r>
          </a:p>
          <a:p>
            <a:endParaRPr lang="en-US" sz="2400" dirty="0"/>
          </a:p>
          <a:p>
            <a:r>
              <a:rPr lang="en-US" sz="2400" dirty="0"/>
              <a:t>Don't stop until you see what happens.</a:t>
            </a:r>
            <a:br>
              <a:rPr lang="en-US" sz="2400" dirty="0"/>
            </a:br>
            <a:endParaRPr lang="fr-CA" sz="2400" dirty="0">
              <a:latin typeface="Aptos Light" panose="020B0004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B0AD74C-9676-2CD4-8C7B-0E30279B2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9" y="379250"/>
            <a:ext cx="6034547" cy="603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845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CEE3B-4618-0BA3-9D4E-5F64854AE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3114A22-229C-5724-173C-1E4297333849}"/>
              </a:ext>
            </a:extLst>
          </p:cNvPr>
          <p:cNvSpPr txBox="1"/>
          <p:nvPr/>
        </p:nvSpPr>
        <p:spPr>
          <a:xfrm>
            <a:off x="6967312" y="430050"/>
            <a:ext cx="4945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+mj-lt"/>
              </a:rPr>
              <a:t>Step 3: </a:t>
            </a:r>
          </a:p>
          <a:p>
            <a:r>
              <a:rPr lang="en-CA" sz="4000" b="1" dirty="0">
                <a:latin typeface="+mj-lt"/>
              </a:rPr>
              <a:t>Watch closely!</a:t>
            </a:r>
            <a:endParaRPr lang="en-CA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FECEC5-A10E-4217-9B89-79AD2AFC37FB}"/>
              </a:ext>
            </a:extLst>
          </p:cNvPr>
          <p:cNvSpPr txBox="1"/>
          <p:nvPr/>
        </p:nvSpPr>
        <p:spPr>
          <a:xfrm>
            <a:off x="6967312" y="1943989"/>
            <a:ext cx="50722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b="1" dirty="0"/>
              <a:t>What happens on the sponge?</a:t>
            </a:r>
            <a:r>
              <a:rPr lang="en-US" sz="2400" dirty="0"/>
              <a:t> </a:t>
            </a:r>
          </a:p>
          <a:p>
            <a:endParaRPr lang="en-US" sz="2400" dirty="0"/>
          </a:p>
          <a:p>
            <a:r>
              <a:rPr lang="en-US" sz="2400" dirty="0"/>
              <a:t>What happens on the plastic wrap?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  <a:r>
              <a:rPr lang="en-US" sz="2400" b="1" dirty="0"/>
              <a:t>Where does the water go</a:t>
            </a:r>
            <a:r>
              <a:rPr lang="en-US" sz="2400" dirty="0"/>
              <a:t>?</a:t>
            </a:r>
            <a:br>
              <a:rPr lang="en-US" sz="2400" dirty="0"/>
            </a:br>
            <a:endParaRPr lang="fr-CA" sz="2400" dirty="0">
              <a:latin typeface="Aptos Light" panose="020B0004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EF7001A-7A6E-F22D-5C7B-FBEB63EA6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9" y="379250"/>
            <a:ext cx="6034547" cy="603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770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2B291-D8E1-C2BA-1014-EF1EA457C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74C2B0B-E259-3414-DD52-C2A055B7C86F}"/>
              </a:ext>
            </a:extLst>
          </p:cNvPr>
          <p:cNvSpPr txBox="1"/>
          <p:nvPr/>
        </p:nvSpPr>
        <p:spPr>
          <a:xfrm>
            <a:off x="6253480" y="1288355"/>
            <a:ext cx="5938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latin typeface="+mj-lt"/>
              </a:rPr>
              <a:t>Farming Connection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4C3A16-32E2-09F2-0009-4C658BAD4FE0}"/>
              </a:ext>
            </a:extLst>
          </p:cNvPr>
          <p:cNvSpPr/>
          <p:nvPr/>
        </p:nvSpPr>
        <p:spPr>
          <a:xfrm>
            <a:off x="5938520" y="1"/>
            <a:ext cx="314960" cy="6857999"/>
          </a:xfrm>
          <a:prstGeom prst="rect">
            <a:avLst/>
          </a:prstGeom>
          <a:solidFill>
            <a:srgbClr val="C792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15E4A-7D5D-A2C7-6D1A-5C73359896BE}"/>
              </a:ext>
            </a:extLst>
          </p:cNvPr>
          <p:cNvSpPr txBox="1"/>
          <p:nvPr/>
        </p:nvSpPr>
        <p:spPr>
          <a:xfrm>
            <a:off x="6235701" y="2741127"/>
            <a:ext cx="59385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ts val="1200"/>
              </a:spcBef>
              <a:spcAft>
                <a:spcPts val="1200"/>
              </a:spcAft>
            </a:pPr>
            <a:r>
              <a:rPr lang="en-US" sz="4000" b="1" i="0" u="none" strike="noStrike" dirty="0">
                <a:solidFill>
                  <a:srgbClr val="000000"/>
                </a:solidFill>
                <a:effectLst/>
              </a:rPr>
              <a:t>How do farmers use different sources of </a:t>
            </a:r>
            <a:r>
              <a:rPr lang="en-US" sz="4000" b="1" i="0" u="none" strike="noStrike" dirty="0">
                <a:solidFill>
                  <a:srgbClr val="C7922C"/>
                </a:solidFill>
                <a:effectLst/>
              </a:rPr>
              <a:t>COLLECTED WATER</a:t>
            </a:r>
            <a:r>
              <a:rPr lang="en-US" sz="4000" b="1" i="0" u="none" strike="noStrike" dirty="0">
                <a:solidFill>
                  <a:srgbClr val="000000"/>
                </a:solidFill>
                <a:effectLst/>
              </a:rPr>
              <a:t>?</a:t>
            </a:r>
            <a:endParaRPr lang="en-US" sz="4000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5" name="Picture 4" descr="A farm with a barn and fields&#10;&#10;AI-generated content may be incorrect.">
            <a:extLst>
              <a:ext uri="{FF2B5EF4-FFF2-40B4-BE49-F238E27FC236}">
                <a16:creationId xmlns:a16="http://schemas.microsoft.com/office/drawing/2014/main" id="{FC6D4674-03FB-1668-130A-CAB7B77943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04" r="4445"/>
          <a:stretch>
            <a:fillRect/>
          </a:stretch>
        </p:blipFill>
        <p:spPr>
          <a:xfrm>
            <a:off x="0" y="0"/>
            <a:ext cx="59563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11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1F232-B337-F4B6-E7AE-4A48837F5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95ACAB-7BE4-60CF-8C00-52E6766517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56" b="11111"/>
          <a:stretch>
            <a:fillRect/>
          </a:stretch>
        </p:blipFill>
        <p:spPr>
          <a:xfrm>
            <a:off x="4988560" y="0"/>
            <a:ext cx="860545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02D053-187F-6EB4-D5D2-8424B80EEDAB}"/>
              </a:ext>
            </a:extLst>
          </p:cNvPr>
          <p:cNvSpPr txBox="1"/>
          <p:nvPr/>
        </p:nvSpPr>
        <p:spPr>
          <a:xfrm>
            <a:off x="917032" y="4008060"/>
            <a:ext cx="5077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800" b="1" dirty="0">
                <a:solidFill>
                  <a:srgbClr val="C7922C"/>
                </a:solidFill>
                <a:latin typeface="+mj-lt"/>
              </a:rPr>
              <a:t>Option 2:</a:t>
            </a:r>
            <a:endParaRPr lang="en-CA" sz="28700" b="0" dirty="0">
              <a:solidFill>
                <a:srgbClr val="C7922C"/>
              </a:solidFill>
              <a:effectLst/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39365F-1915-B99D-7DDB-A2BFC41B0365}"/>
              </a:ext>
            </a:extLst>
          </p:cNvPr>
          <p:cNvSpPr txBox="1"/>
          <p:nvPr/>
        </p:nvSpPr>
        <p:spPr>
          <a:xfrm>
            <a:off x="2065112" y="5227260"/>
            <a:ext cx="601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C7922C"/>
                </a:solidFill>
              </a:rPr>
              <a:t>Soil Absorption Race</a:t>
            </a:r>
            <a:endParaRPr lang="en-CA" sz="6000" dirty="0">
              <a:solidFill>
                <a:srgbClr val="C7922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93853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D02A0-45E0-9358-6858-1ED2E3179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A0B931F-1731-D425-BE45-B980C9A069C5}"/>
              </a:ext>
            </a:extLst>
          </p:cNvPr>
          <p:cNvSpPr txBox="1"/>
          <p:nvPr/>
        </p:nvSpPr>
        <p:spPr>
          <a:xfrm>
            <a:off x="6967312" y="430050"/>
            <a:ext cx="4945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+mj-lt"/>
              </a:rPr>
              <a:t>Step 1: </a:t>
            </a:r>
          </a:p>
          <a:p>
            <a:r>
              <a:rPr lang="en-CA" sz="4000" b="1" dirty="0">
                <a:latin typeface="+mj-lt"/>
              </a:rPr>
              <a:t>Let the races begin</a:t>
            </a:r>
            <a:endParaRPr lang="en-CA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C9A6A5-3DEB-A2B2-8E70-9DCD259AB40A}"/>
              </a:ext>
            </a:extLst>
          </p:cNvPr>
          <p:cNvSpPr txBox="1"/>
          <p:nvPr/>
        </p:nvSpPr>
        <p:spPr>
          <a:xfrm>
            <a:off x="6967312" y="1943989"/>
            <a:ext cx="50722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400" dirty="0"/>
              <a:t>Check your materials:</a:t>
            </a:r>
          </a:p>
          <a:p>
            <a:pPr fontAlgn="base"/>
            <a:endParaRPr lang="en-US" sz="2400" dirty="0"/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US" sz="2400" dirty="0"/>
              <a:t>3 clear plastic cups (the cups need small holes in the bottom for water to drain)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US" sz="2400" dirty="0"/>
              <a:t>A scoop or small shovel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US" sz="2400" dirty="0"/>
              <a:t>3 different types of soil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US" sz="2400" dirty="0"/>
              <a:t>Measuring cup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US" sz="2400" dirty="0"/>
              <a:t>Water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US" sz="2400" dirty="0"/>
              <a:t>A clock or a stopwatch (optional)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US" sz="2400" dirty="0"/>
              <a:t>Pencil and paper for observations (optional) </a:t>
            </a:r>
          </a:p>
          <a:p>
            <a:br>
              <a:rPr lang="en-US" sz="2400" dirty="0"/>
            </a:br>
            <a:endParaRPr lang="fr-CA" sz="2400" dirty="0">
              <a:latin typeface="Aptos Light" panose="020B000402020202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4A1BDAC-04ED-25FE-E02C-C797D6FD2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8" y="430050"/>
            <a:ext cx="6034547" cy="603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417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A9B65-F0A3-28B5-C876-AF2119715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D4C520-10B0-0C62-0D43-AD96268B7EB6}"/>
              </a:ext>
            </a:extLst>
          </p:cNvPr>
          <p:cNvSpPr txBox="1"/>
          <p:nvPr/>
        </p:nvSpPr>
        <p:spPr>
          <a:xfrm>
            <a:off x="6967312" y="430050"/>
            <a:ext cx="4945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+mj-lt"/>
              </a:rPr>
              <a:t>Step 2: </a:t>
            </a:r>
          </a:p>
          <a:p>
            <a:r>
              <a:rPr lang="en-CA" sz="4000" b="1" dirty="0">
                <a:latin typeface="+mj-lt"/>
              </a:rPr>
              <a:t>Cup set up</a:t>
            </a:r>
            <a:endParaRPr lang="en-CA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6177B-43BB-2DA4-980A-FD9FF377AA94}"/>
              </a:ext>
            </a:extLst>
          </p:cNvPr>
          <p:cNvSpPr txBox="1"/>
          <p:nvPr/>
        </p:nvSpPr>
        <p:spPr>
          <a:xfrm>
            <a:off x="6967312" y="2363089"/>
            <a:ext cx="50722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Set Up Your Cups:</a:t>
            </a:r>
            <a:r>
              <a:rPr lang="en-US" sz="2400" dirty="0"/>
              <a:t> </a:t>
            </a:r>
          </a:p>
          <a:p>
            <a:r>
              <a:rPr lang="en-US" sz="2400" dirty="0"/>
              <a:t>Put one type of soil in each of your three cups. </a:t>
            </a:r>
          </a:p>
          <a:p>
            <a:endParaRPr lang="en-US" sz="2400" dirty="0"/>
          </a:p>
          <a:p>
            <a:r>
              <a:rPr lang="en-US" sz="2400" dirty="0"/>
              <a:t>Use the scoop to make sure you have the same amount of soil in each cup.</a:t>
            </a:r>
          </a:p>
          <a:p>
            <a:endParaRPr lang="en-US" sz="2400" dirty="0"/>
          </a:p>
          <a:p>
            <a:br>
              <a:rPr lang="en-US" sz="2400" dirty="0"/>
            </a:br>
            <a:br>
              <a:rPr lang="en-US" sz="2400" dirty="0"/>
            </a:br>
            <a:endParaRPr lang="fr-CA" sz="2400" dirty="0">
              <a:latin typeface="Aptos Light" panose="020B000402020202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04EAA2D-3A75-3516-F678-FB9E97751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7" y="450209"/>
            <a:ext cx="6034547" cy="603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686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F4226-F973-D80A-6F11-CB8F66C66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FE57A8-555A-8499-327D-4D7ED781EAE3}"/>
              </a:ext>
            </a:extLst>
          </p:cNvPr>
          <p:cNvSpPr txBox="1"/>
          <p:nvPr/>
        </p:nvSpPr>
        <p:spPr>
          <a:xfrm>
            <a:off x="6967312" y="430050"/>
            <a:ext cx="4945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+mj-lt"/>
              </a:rPr>
              <a:t>Step 2 Continued: </a:t>
            </a:r>
          </a:p>
          <a:p>
            <a:r>
              <a:rPr lang="en-CA" sz="4000" b="1" dirty="0">
                <a:latin typeface="+mj-lt"/>
              </a:rPr>
              <a:t>Cup set up</a:t>
            </a:r>
            <a:endParaRPr lang="en-CA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29889F-7933-2E9C-0AE1-03B8DB83BE0F}"/>
              </a:ext>
            </a:extLst>
          </p:cNvPr>
          <p:cNvSpPr txBox="1"/>
          <p:nvPr/>
        </p:nvSpPr>
        <p:spPr>
          <a:xfrm>
            <a:off x="6967312" y="1943989"/>
            <a:ext cx="50722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b="1" dirty="0"/>
              <a:t>Make a Prediction:</a:t>
            </a:r>
            <a:r>
              <a:rPr lang="en-US" sz="2400" dirty="0"/>
              <a:t> Look closely at the three cups:</a:t>
            </a:r>
          </a:p>
          <a:p>
            <a:endParaRPr lang="en-US" sz="2400" dirty="0"/>
          </a:p>
          <a:p>
            <a:pPr fontAlgn="base"/>
            <a:r>
              <a:rPr lang="en-US" sz="2400" b="1" dirty="0">
                <a:solidFill>
                  <a:srgbClr val="C7922C"/>
                </a:solidFill>
              </a:rPr>
              <a:t>Which soil do you think will absorb the water the fastest?</a:t>
            </a:r>
          </a:p>
          <a:p>
            <a:pPr fontAlgn="base"/>
            <a:r>
              <a:rPr lang="en-US" sz="2400" b="1" dirty="0"/>
              <a:t> </a:t>
            </a:r>
            <a:endParaRPr lang="en-US" sz="2400" dirty="0"/>
          </a:p>
          <a:p>
            <a:pPr fontAlgn="base"/>
            <a:r>
              <a:rPr lang="en-US" sz="2400" b="1" dirty="0">
                <a:solidFill>
                  <a:srgbClr val="C7922C"/>
                </a:solidFill>
              </a:rPr>
              <a:t>Which one will hold the most water? </a:t>
            </a:r>
          </a:p>
          <a:p>
            <a:pPr fontAlgn="base"/>
            <a:endParaRPr lang="en-US" sz="2400" b="1" dirty="0"/>
          </a:p>
          <a:p>
            <a:r>
              <a:rPr lang="en-US" sz="2400" dirty="0"/>
              <a:t>Talk about your predictions with your group.</a:t>
            </a:r>
          </a:p>
          <a:p>
            <a:br>
              <a:rPr lang="en-US" sz="2400" dirty="0"/>
            </a:br>
            <a:br>
              <a:rPr lang="en-US" sz="2400" dirty="0"/>
            </a:br>
            <a:endParaRPr lang="fr-CA" sz="2400" dirty="0">
              <a:latin typeface="Aptos Light" panose="020B00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6152692-9102-C113-3688-CA7F0ECE1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7" y="450209"/>
            <a:ext cx="6034547" cy="603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950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C07EA-4F01-BEB6-BF48-187F4DAB5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74F902-7DEC-DC8B-0C33-FEB2F738D56A}"/>
              </a:ext>
            </a:extLst>
          </p:cNvPr>
          <p:cNvSpPr txBox="1"/>
          <p:nvPr/>
        </p:nvSpPr>
        <p:spPr>
          <a:xfrm>
            <a:off x="1751856" y="2166151"/>
            <a:ext cx="86882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These lessons are designed to empower you in leading engaging, hands-on STEAM activities that directly connect with the Ontario Science curriculum. We understand that every classroom is unique, so each lesson offers a variety of options for implementation. Choose the approach that best suits your students and learning environment.</a:t>
            </a:r>
            <a:endParaRPr lang="en-CA" sz="2400" b="0" dirty="0">
              <a:effectLst/>
            </a:endParaRPr>
          </a:p>
          <a:p>
            <a:pPr algn="ctr"/>
            <a:br>
              <a:rPr lang="en-CA" sz="2400" dirty="0"/>
            </a:br>
            <a:endParaRPr lang="fr-CA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F5B455-C1B2-A272-8A58-FB64A0FD257D}"/>
              </a:ext>
            </a:extLst>
          </p:cNvPr>
          <p:cNvSpPr/>
          <p:nvPr/>
        </p:nvSpPr>
        <p:spPr>
          <a:xfrm>
            <a:off x="0" y="6525087"/>
            <a:ext cx="12192000" cy="332912"/>
          </a:xfrm>
          <a:prstGeom prst="rect">
            <a:avLst/>
          </a:prstGeom>
          <a:solidFill>
            <a:srgbClr val="C792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5015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A6836-EFFF-3260-676E-084D5F536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EE5725-6CC3-A4B0-9771-DB21CBF8DBF8}"/>
              </a:ext>
            </a:extLst>
          </p:cNvPr>
          <p:cNvSpPr txBox="1"/>
          <p:nvPr/>
        </p:nvSpPr>
        <p:spPr>
          <a:xfrm>
            <a:off x="6967312" y="430050"/>
            <a:ext cx="4945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+mj-lt"/>
              </a:rPr>
              <a:t>Step 3: </a:t>
            </a:r>
          </a:p>
          <a:p>
            <a:r>
              <a:rPr lang="en-CA" sz="4000" b="1" dirty="0">
                <a:latin typeface="+mj-lt"/>
              </a:rPr>
              <a:t>Start the race!</a:t>
            </a:r>
            <a:endParaRPr lang="en-CA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5E8EF4-1313-21CE-9D93-01A2D39AD1E5}"/>
              </a:ext>
            </a:extLst>
          </p:cNvPr>
          <p:cNvSpPr txBox="1"/>
          <p:nvPr/>
        </p:nvSpPr>
        <p:spPr>
          <a:xfrm>
            <a:off x="6903812" y="1919512"/>
            <a:ext cx="50722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 the measuring cup to pour the exact same amount of water into each cup at the same time.</a:t>
            </a:r>
          </a:p>
          <a:p>
            <a:endParaRPr lang="en-US" sz="2400" dirty="0"/>
          </a:p>
          <a:p>
            <a:r>
              <a:rPr lang="en-US" sz="2400" b="1" dirty="0"/>
              <a:t>Watch Closely:</a:t>
            </a:r>
            <a:r>
              <a:rPr lang="en-US" sz="2400" dirty="0"/>
              <a:t> As the water goes in, watch what happens. 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C7922C"/>
                </a:solidFill>
              </a:rPr>
              <a:t>Is the water soaking in or is it draining out the bottom right away? </a:t>
            </a:r>
          </a:p>
          <a:p>
            <a:endParaRPr lang="en-US" sz="2400" b="1" dirty="0"/>
          </a:p>
          <a:p>
            <a:r>
              <a:rPr lang="en-US" sz="2400" dirty="0"/>
              <a:t>Use your clock or stopwatch to see which cup finishes its "race" first.</a:t>
            </a:r>
            <a:br>
              <a:rPr lang="en-US" sz="2400" dirty="0"/>
            </a:br>
            <a:br>
              <a:rPr lang="en-US" sz="2400" dirty="0"/>
            </a:br>
            <a:endParaRPr lang="fr-CA" sz="2400" dirty="0">
              <a:latin typeface="Aptos Light" panose="020B000402020202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4F0E2E1-E261-64C1-FB05-7A47EC260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86" y="430050"/>
            <a:ext cx="3314703" cy="331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nline Media 2" titl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AC9F2269-178D-C387-60A5-A60001C956F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34997" y="3846957"/>
            <a:ext cx="5265963" cy="297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3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93C33-4ED6-0FDC-87CE-40FCB383E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BE1A89E-9B09-2723-B5CA-CE7C4D3B9432}"/>
              </a:ext>
            </a:extLst>
          </p:cNvPr>
          <p:cNvSpPr txBox="1"/>
          <p:nvPr/>
        </p:nvSpPr>
        <p:spPr>
          <a:xfrm>
            <a:off x="6967312" y="430050"/>
            <a:ext cx="4945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+mj-lt"/>
              </a:rPr>
              <a:t>Step 4: </a:t>
            </a:r>
          </a:p>
          <a:p>
            <a:r>
              <a:rPr lang="en-CA" sz="4000" b="1" dirty="0">
                <a:latin typeface="+mj-lt"/>
              </a:rPr>
              <a:t>What happened?</a:t>
            </a:r>
            <a:endParaRPr lang="en-CA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4CB85-3694-87A2-5FE6-07C72B20D944}"/>
              </a:ext>
            </a:extLst>
          </p:cNvPr>
          <p:cNvSpPr txBox="1"/>
          <p:nvPr/>
        </p:nvSpPr>
        <p:spPr>
          <a:xfrm>
            <a:off x="6967312" y="2364012"/>
            <a:ext cx="50722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400" b="1" dirty="0">
                <a:solidFill>
                  <a:srgbClr val="C7922C"/>
                </a:solidFill>
              </a:rPr>
              <a:t>Which soil was the fastest? </a:t>
            </a:r>
          </a:p>
          <a:p>
            <a:pPr fontAlgn="base"/>
            <a:endParaRPr lang="en-US" sz="2400" b="1" dirty="0">
              <a:solidFill>
                <a:srgbClr val="C7922C"/>
              </a:solidFill>
            </a:endParaRPr>
          </a:p>
          <a:p>
            <a:pPr fontAlgn="base"/>
            <a:r>
              <a:rPr lang="en-US" sz="2400" b="1" dirty="0">
                <a:solidFill>
                  <a:srgbClr val="C7922C"/>
                </a:solidFill>
              </a:rPr>
              <a:t>Which one held on to the water the best? </a:t>
            </a:r>
          </a:p>
          <a:p>
            <a:pPr fontAlgn="base"/>
            <a:endParaRPr lang="en-US" sz="2400" b="1" dirty="0">
              <a:solidFill>
                <a:srgbClr val="C7922C"/>
              </a:solidFill>
            </a:endParaRPr>
          </a:p>
          <a:p>
            <a:pPr fontAlgn="base"/>
            <a:r>
              <a:rPr lang="en-US" sz="2400" b="1" dirty="0">
                <a:solidFill>
                  <a:srgbClr val="C7922C"/>
                </a:solidFill>
              </a:rPr>
              <a:t>Why do you think that happened?</a:t>
            </a:r>
          </a:p>
          <a:p>
            <a:br>
              <a:rPr lang="en-US" sz="2400" dirty="0"/>
            </a:br>
            <a:br>
              <a:rPr lang="en-US" sz="2400" dirty="0"/>
            </a:br>
            <a:endParaRPr lang="fr-CA" sz="2400" dirty="0">
              <a:latin typeface="Aptos Light" panose="020B00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19E36FA-7443-3379-F152-1FA640DE7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7" y="450209"/>
            <a:ext cx="6034547" cy="603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427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C295A-2CFE-51E0-C793-8C7285693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EEAC125-A60B-C459-77B3-AF5F292B24F9}"/>
              </a:ext>
            </a:extLst>
          </p:cNvPr>
          <p:cNvSpPr txBox="1"/>
          <p:nvPr/>
        </p:nvSpPr>
        <p:spPr>
          <a:xfrm>
            <a:off x="-1" y="589855"/>
            <a:ext cx="12174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latin typeface="+mj-lt"/>
              </a:rPr>
              <a:t>Farming Connection</a:t>
            </a:r>
          </a:p>
        </p:txBody>
      </p:sp>
      <p:pic>
        <p:nvPicPr>
          <p:cNvPr id="3" name="Online Media 2" title="Grain 360">
            <a:hlinkClick r:id="" action="ppaction://media"/>
            <a:extLst>
              <a:ext uri="{FF2B5EF4-FFF2-40B4-BE49-F238E27FC236}">
                <a16:creationId xmlns:a16="http://schemas.microsoft.com/office/drawing/2014/main" id="{0AE16476-A9EE-5548-AD74-257E5D897F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82152" y="1955800"/>
            <a:ext cx="5713848" cy="3225800"/>
          </a:xfrm>
          <a:prstGeom prst="rect">
            <a:avLst/>
          </a:prstGeom>
        </p:spPr>
      </p:pic>
      <p:pic>
        <p:nvPicPr>
          <p:cNvPr id="6" name="Online Media 5" title="Healthy Soil Healthy Grain">
            <a:hlinkClick r:id="" action="ppaction://media"/>
            <a:extLst>
              <a:ext uri="{FF2B5EF4-FFF2-40B4-BE49-F238E27FC236}">
                <a16:creationId xmlns:a16="http://schemas.microsoft.com/office/drawing/2014/main" id="{FF1AE478-FAF7-EF20-0B5F-D471926F573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186052" y="1955800"/>
            <a:ext cx="5713848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3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1DA22-6655-7AAC-CDEA-3A38A83A3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0E170B-4FBB-92E7-31C1-01722221E451}"/>
              </a:ext>
            </a:extLst>
          </p:cNvPr>
          <p:cNvSpPr/>
          <p:nvPr/>
        </p:nvSpPr>
        <p:spPr>
          <a:xfrm>
            <a:off x="0" y="-67377"/>
            <a:ext cx="12192000" cy="6925376"/>
          </a:xfrm>
          <a:prstGeom prst="rect">
            <a:avLst/>
          </a:prstGeom>
          <a:solidFill>
            <a:srgbClr val="C792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C0C1E4-B0AB-C2FA-BE40-B1B1BA98D970}"/>
              </a:ext>
            </a:extLst>
          </p:cNvPr>
          <p:cNvSpPr txBox="1"/>
          <p:nvPr/>
        </p:nvSpPr>
        <p:spPr>
          <a:xfrm>
            <a:off x="0" y="2359908"/>
            <a:ext cx="121919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500" b="1" dirty="0">
                <a:solidFill>
                  <a:schemeClr val="bg1"/>
                </a:solidFill>
                <a:effectLst/>
                <a:latin typeface="+mj-lt"/>
              </a:rPr>
              <a:t>Consolidation</a:t>
            </a:r>
            <a:endParaRPr lang="en-CA" sz="66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85367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14F7E-9637-591C-B1C1-1A816EFAB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77DA0E-4C3C-4753-69A9-2B980C390D89}"/>
              </a:ext>
            </a:extLst>
          </p:cNvPr>
          <p:cNvSpPr txBox="1"/>
          <p:nvPr/>
        </p:nvSpPr>
        <p:spPr>
          <a:xfrm>
            <a:off x="0" y="709127"/>
            <a:ext cx="121742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ts val="1200"/>
              </a:spcBef>
              <a:spcAft>
                <a:spcPts val="1200"/>
              </a:spcAft>
            </a:pPr>
            <a:r>
              <a:rPr lang="en-US" sz="4000" b="1" i="0" u="none" strike="noStrike" dirty="0">
                <a:solidFill>
                  <a:srgbClr val="000000"/>
                </a:solidFill>
                <a:effectLst/>
              </a:rPr>
              <a:t>Let’s review the </a:t>
            </a:r>
            <a:r>
              <a:rPr lang="en-US" sz="4000" b="1" i="0" u="none" strike="noStrike" dirty="0">
                <a:solidFill>
                  <a:srgbClr val="C7922C"/>
                </a:solidFill>
                <a:effectLst/>
              </a:rPr>
              <a:t>WATER CYCLE</a:t>
            </a:r>
            <a:endParaRPr lang="en-US" sz="4000" b="0" i="0" u="none" strike="noStrike" dirty="0">
              <a:solidFill>
                <a:srgbClr val="C7922C"/>
              </a:solidFill>
              <a:effectLst/>
            </a:endParaRPr>
          </a:p>
        </p:txBody>
      </p:sp>
      <p:pic>
        <p:nvPicPr>
          <p:cNvPr id="3" name="Online Media 2" title="The Water Cycle- How rain is formed-Lesson for kids">
            <a:hlinkClick r:id="" action="ppaction://media"/>
            <a:extLst>
              <a:ext uri="{FF2B5EF4-FFF2-40B4-BE49-F238E27FC236}">
                <a16:creationId xmlns:a16="http://schemas.microsoft.com/office/drawing/2014/main" id="{BA465327-BAAC-1307-0510-932C076EF62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11362" y="1674468"/>
            <a:ext cx="8169275" cy="461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8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B0110-19AF-6205-99D6-5F4256EFB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543211-0A34-688D-7C5F-B2B095AF00C8}"/>
              </a:ext>
            </a:extLst>
          </p:cNvPr>
          <p:cNvSpPr txBox="1"/>
          <p:nvPr/>
        </p:nvSpPr>
        <p:spPr>
          <a:xfrm>
            <a:off x="520792" y="360620"/>
            <a:ext cx="649845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3200" b="1" dirty="0">
                <a:latin typeface="+mj-lt"/>
              </a:rPr>
              <a:t>Show what you know: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3020B6-C4FD-8040-3D5E-42CA5FB7714C}"/>
              </a:ext>
            </a:extLst>
          </p:cNvPr>
          <p:cNvSpPr txBox="1"/>
          <p:nvPr/>
        </p:nvSpPr>
        <p:spPr>
          <a:xfrm>
            <a:off x="524517" y="946171"/>
            <a:ext cx="1105942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fr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54AC30-6FDC-C7EA-52EA-91B66B1F38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8240"/>
          <a:stretch>
            <a:fillRect/>
          </a:stretch>
        </p:blipFill>
        <p:spPr>
          <a:xfrm>
            <a:off x="907795" y="1689200"/>
            <a:ext cx="4235705" cy="3479600"/>
          </a:xfrm>
          <a:prstGeom prst="rect">
            <a:avLst/>
          </a:prstGeom>
        </p:spPr>
      </p:pic>
      <p:pic>
        <p:nvPicPr>
          <p:cNvPr id="10" name="Picture 9">
            <a:hlinkClick r:id="rId4"/>
            <a:extLst>
              <a:ext uri="{FF2B5EF4-FFF2-40B4-BE49-F238E27FC236}">
                <a16:creationId xmlns:a16="http://schemas.microsoft.com/office/drawing/2014/main" id="{AB98176E-C3A7-CE5B-CB46-5F1ABC794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24383">
            <a:off x="5757461" y="683714"/>
            <a:ext cx="3347263" cy="4337044"/>
          </a:xfrm>
          <a:prstGeom prst="rect">
            <a:avLst/>
          </a:prstGeom>
        </p:spPr>
      </p:pic>
      <p:pic>
        <p:nvPicPr>
          <p:cNvPr id="12" name="Picture 11">
            <a:hlinkClick r:id="rId4"/>
            <a:extLst>
              <a:ext uri="{FF2B5EF4-FFF2-40B4-BE49-F238E27FC236}">
                <a16:creationId xmlns:a16="http://schemas.microsoft.com/office/drawing/2014/main" id="{9108C25E-0C6E-212C-C325-5BC3A8EA8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19165">
            <a:off x="7981233" y="1737883"/>
            <a:ext cx="3424852" cy="450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26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B0110-19AF-6205-99D6-5F4256EFB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543211-0A34-688D-7C5F-B2B095AF00C8}"/>
              </a:ext>
            </a:extLst>
          </p:cNvPr>
          <p:cNvSpPr txBox="1"/>
          <p:nvPr/>
        </p:nvSpPr>
        <p:spPr>
          <a:xfrm>
            <a:off x="520792" y="360620"/>
            <a:ext cx="649845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3200" b="1" dirty="0">
                <a:latin typeface="+mj-lt"/>
              </a:rPr>
              <a:t>Want More?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3020B6-C4FD-8040-3D5E-42CA5FB7714C}"/>
              </a:ext>
            </a:extLst>
          </p:cNvPr>
          <p:cNvSpPr txBox="1"/>
          <p:nvPr/>
        </p:nvSpPr>
        <p:spPr>
          <a:xfrm>
            <a:off x="524517" y="946171"/>
            <a:ext cx="1105942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b="1" dirty="0">
                <a:ea typeface="+mn-lt"/>
                <a:cs typeface="+mn-lt"/>
              </a:rPr>
              <a:t>Check out these sources and resources to further dive into water and farm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fr-CA" dirty="0"/>
          </a:p>
        </p:txBody>
      </p:sp>
      <p:pic>
        <p:nvPicPr>
          <p:cNvPr id="3" name="Online Media 2" title="Down on the Farm- Right This Very Minute- A Read Aloud About Community">
            <a:hlinkClick r:id="" action="ppaction://media"/>
            <a:extLst>
              <a:ext uri="{FF2B5EF4-FFF2-40B4-BE49-F238E27FC236}">
                <a16:creationId xmlns:a16="http://schemas.microsoft.com/office/drawing/2014/main" id="{1D7E4393-4F3C-9FBD-A2D6-7C5EF49AA51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08056" y="1943100"/>
            <a:ext cx="4976043" cy="2809266"/>
          </a:xfrm>
          <a:prstGeom prst="rect">
            <a:avLst/>
          </a:prstGeom>
        </p:spPr>
      </p:pic>
      <p:pic>
        <p:nvPicPr>
          <p:cNvPr id="5" name="Online Media 4" title="Draw With Rob Episode 2 – Wiggly Worm!">
            <a:hlinkClick r:id="" action="ppaction://media"/>
            <a:extLst>
              <a:ext uri="{FF2B5EF4-FFF2-40B4-BE49-F238E27FC236}">
                <a16:creationId xmlns:a16="http://schemas.microsoft.com/office/drawing/2014/main" id="{0294361E-6A89-446A-5D94-18691AC5FA39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239947" y="1943100"/>
            <a:ext cx="4976043" cy="280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5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91C505-1A16-5944-55BA-DBB92491462D}"/>
              </a:ext>
            </a:extLst>
          </p:cNvPr>
          <p:cNvSpPr txBox="1"/>
          <p:nvPr/>
        </p:nvSpPr>
        <p:spPr>
          <a:xfrm>
            <a:off x="520792" y="360620"/>
            <a:ext cx="649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atin typeface="+mj-lt"/>
              </a:rPr>
              <a:t>Lesson Overview</a:t>
            </a: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D526BE-46D3-E790-134C-3FADC85F48CF}"/>
              </a:ext>
            </a:extLst>
          </p:cNvPr>
          <p:cNvSpPr/>
          <p:nvPr/>
        </p:nvSpPr>
        <p:spPr>
          <a:xfrm>
            <a:off x="0" y="6525087"/>
            <a:ext cx="12192000" cy="332912"/>
          </a:xfrm>
          <a:prstGeom prst="rect">
            <a:avLst/>
          </a:prstGeom>
          <a:solidFill>
            <a:srgbClr val="C792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6E7875-2335-5F07-EBF7-C3DF5F9901D4}"/>
              </a:ext>
            </a:extLst>
          </p:cNvPr>
          <p:cNvSpPr txBox="1"/>
          <p:nvPr/>
        </p:nvSpPr>
        <p:spPr>
          <a:xfrm>
            <a:off x="541507" y="1209105"/>
            <a:ext cx="9101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/>
              <a:t>What We'll Explore: </a:t>
            </a:r>
            <a:r>
              <a:rPr lang="en-CA" sz="1600" dirty="0"/>
              <a:t>Where does the water go next?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2D59F63-C12A-62C8-2B51-75337E061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712" y="3225799"/>
            <a:ext cx="3299287" cy="329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58D01D-E286-ACE6-5968-CE3B69EB379F}"/>
              </a:ext>
            </a:extLst>
          </p:cNvPr>
          <p:cNvSpPr txBox="1"/>
          <p:nvPr/>
        </p:nvSpPr>
        <p:spPr>
          <a:xfrm>
            <a:off x="542986" y="1707734"/>
            <a:ext cx="950653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/>
              <a:t>Learning Goal:</a:t>
            </a:r>
            <a:endParaRPr lang="en-CA" sz="1600" b="0" dirty="0">
              <a:effectLst/>
            </a:endParaRPr>
          </a:p>
          <a:p>
            <a:pPr fontAlgn="base"/>
            <a:r>
              <a:rPr lang="en-US" sz="1600" dirty="0"/>
              <a:t>Students will be able to explain how water collects in different places (e.g., rivers, lakes, groundwater, soil) after precipitation and its importance for farming.</a:t>
            </a:r>
          </a:p>
          <a:p>
            <a:pPr fontAlgn="base"/>
            <a:endParaRPr lang="en-CA" sz="1600" dirty="0"/>
          </a:p>
          <a:p>
            <a:r>
              <a:rPr lang="en-CA" sz="1600" b="1" dirty="0"/>
              <a:t>Curriculum Connections:</a:t>
            </a:r>
            <a:endParaRPr lang="en-CA" sz="1600" b="0" dirty="0">
              <a:effectLst/>
            </a:endParaRPr>
          </a:p>
          <a:p>
            <a:pPr fontAlgn="base"/>
            <a:r>
              <a:rPr lang="en-US" sz="1600" b="1" dirty="0"/>
              <a:t>Overall: E2. </a:t>
            </a:r>
            <a:r>
              <a:rPr lang="en-US" sz="1600" dirty="0"/>
              <a:t>demonstrate an understanding of the properties of air and water, including water in various states, and of ways in which living things depend on air and water for their survival.</a:t>
            </a:r>
          </a:p>
          <a:p>
            <a:pPr fontAlgn="base"/>
            <a:r>
              <a:rPr lang="en-US" sz="1600" b="1" dirty="0"/>
              <a:t>Specific: </a:t>
            </a:r>
            <a:r>
              <a:rPr lang="en-US" sz="1600" dirty="0"/>
              <a:t>E2.3 describe the stages of the water cycle, including evaporation, condensation, precipitation, and collection.</a:t>
            </a:r>
          </a:p>
          <a:p>
            <a:pPr fontAlgn="base"/>
            <a:endParaRPr lang="en-US" sz="1600" b="1" dirty="0"/>
          </a:p>
          <a:p>
            <a:pPr fontAlgn="base"/>
            <a:r>
              <a:rPr lang="en-CA" sz="1600" b="1" dirty="0"/>
              <a:t>Key Concepts:</a:t>
            </a:r>
            <a:endParaRPr lang="en-CA" sz="1600" b="0" dirty="0">
              <a:effectLst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1600" dirty="0"/>
              <a:t>Collection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1600" dirty="0"/>
              <a:t>Runoff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1600" dirty="0"/>
              <a:t>Groundwater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1600" dirty="0"/>
              <a:t>Surface water (lakes, rivers, ponds/dugouts)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1600" dirty="0"/>
              <a:t>Soil moisture</a:t>
            </a:r>
          </a:p>
        </p:txBody>
      </p:sp>
    </p:spTree>
    <p:extLst>
      <p:ext uri="{BB962C8B-B14F-4D97-AF65-F5344CB8AC3E}">
        <p14:creationId xmlns:p14="http://schemas.microsoft.com/office/powerpoint/2010/main" val="1003984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E09DBA5-B373-9126-F11D-69E9C7AC7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713" y="3218939"/>
            <a:ext cx="3299287" cy="329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E9765E-CA4C-F32B-C1F7-45C72D3CD6BB}"/>
              </a:ext>
            </a:extLst>
          </p:cNvPr>
          <p:cNvSpPr txBox="1"/>
          <p:nvPr/>
        </p:nvSpPr>
        <p:spPr>
          <a:xfrm>
            <a:off x="510141" y="1376413"/>
            <a:ext cx="91418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General Materials Needed:</a:t>
            </a:r>
            <a:endParaRPr lang="en-CA" b="0" dirty="0">
              <a:effectLst/>
            </a:endParaRPr>
          </a:p>
          <a:p>
            <a:pPr fontAlgn="base"/>
            <a:r>
              <a:rPr lang="en-CA" dirty="0"/>
              <a:t>Chart paper or whiteboard, markers</a:t>
            </a:r>
          </a:p>
          <a:p>
            <a:pPr fontAlgn="base"/>
            <a:r>
              <a:rPr lang="en-CA" dirty="0"/>
              <a:t>Slide show</a:t>
            </a:r>
          </a:p>
          <a:p>
            <a:pPr fontAlgn="base"/>
            <a:br>
              <a:rPr lang="en-CA" b="0" dirty="0">
                <a:effectLst/>
              </a:rPr>
            </a:br>
            <a:endParaRPr lang="en-CA" b="0" dirty="0">
              <a:effectLst/>
            </a:endParaRPr>
          </a:p>
          <a:p>
            <a:r>
              <a:rPr lang="en-CA" b="1" dirty="0"/>
              <a:t>Option 1: Common Materials – Water Runoff Model</a:t>
            </a:r>
          </a:p>
          <a:p>
            <a:r>
              <a:rPr lang="en-US" b="1" dirty="0"/>
              <a:t>Focus:</a:t>
            </a:r>
            <a:r>
              <a:rPr lang="en-US" dirty="0"/>
              <a:t> Demonstrating how water moves and collects on different surfaces.</a:t>
            </a:r>
            <a:endParaRPr lang="en-CA" b="0" dirty="0">
              <a:effectLst/>
            </a:endParaRPr>
          </a:p>
          <a:p>
            <a:pPr fontAlgn="base"/>
            <a:r>
              <a:rPr lang="en-US" b="1" dirty="0"/>
              <a:t>Additional Materials: </a:t>
            </a:r>
            <a:r>
              <a:rPr lang="en-US" dirty="0"/>
              <a:t>Large tray or cookie sheet, small blocks or books (to create a slope), spray bottle with water, various materials to represent surfaces (e.g., a sponge for soil, plastic wrap for hard ground, crumpled paper for hills).</a:t>
            </a:r>
            <a:br>
              <a:rPr lang="en-CA" b="0" dirty="0">
                <a:effectLst/>
              </a:rPr>
            </a:br>
            <a:endParaRPr lang="en-CA" b="0" dirty="0">
              <a:effectLst/>
            </a:endParaRPr>
          </a:p>
          <a:p>
            <a:r>
              <a:rPr lang="en-CA" b="1" dirty="0"/>
              <a:t>Option 2: Slightly More Complex - Soil Absorption Race</a:t>
            </a:r>
            <a:endParaRPr lang="en-CA" dirty="0"/>
          </a:p>
          <a:p>
            <a:pPr fontAlgn="base"/>
            <a:r>
              <a:rPr lang="en-CA" b="1" dirty="0"/>
              <a:t>Focus:</a:t>
            </a:r>
            <a:r>
              <a:rPr lang="en-CA" dirty="0"/>
              <a:t> Investigating how different soil types absorb and hold water for collection.</a:t>
            </a:r>
          </a:p>
          <a:p>
            <a:r>
              <a:rPr lang="en-CA" b="1" dirty="0"/>
              <a:t>Additional Materials:</a:t>
            </a:r>
            <a:r>
              <a:rPr lang="en-CA" dirty="0"/>
              <a:t> Clear plastic cups (one per soil type), different soil types (e.g., sand, potting soil, clay soil), measuring cups, water, stopwatch (optional).</a:t>
            </a:r>
            <a:endParaRPr lang="fr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C3EE97-AF30-6E13-5E28-9AC51DB03563}"/>
              </a:ext>
            </a:extLst>
          </p:cNvPr>
          <p:cNvSpPr txBox="1"/>
          <p:nvPr/>
        </p:nvSpPr>
        <p:spPr>
          <a:xfrm>
            <a:off x="520792" y="360620"/>
            <a:ext cx="649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atin typeface="+mj-lt"/>
              </a:rPr>
              <a:t>Materials &amp; Activity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087F5-D2FD-E84C-14C1-C307DDAA2DC8}"/>
              </a:ext>
            </a:extLst>
          </p:cNvPr>
          <p:cNvSpPr txBox="1"/>
          <p:nvPr/>
        </p:nvSpPr>
        <p:spPr>
          <a:xfrm>
            <a:off x="510139" y="866273"/>
            <a:ext cx="512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ptos Light" panose="020B0004020202020204" pitchFamily="34" charset="0"/>
              </a:rPr>
              <a:t>Getting Ready: Materials &amp; Your Choices</a:t>
            </a:r>
            <a:endParaRPr lang="en-CA" dirty="0">
              <a:effectLst/>
              <a:latin typeface="Aptos Light" panose="020B0004020202020204" pitchFamily="34" charset="0"/>
            </a:endParaRPr>
          </a:p>
          <a:p>
            <a:endParaRPr lang="fr-CA" dirty="0">
              <a:latin typeface="Aptos Light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7C87FD-A447-59A0-E52E-CA3B170CA527}"/>
              </a:ext>
            </a:extLst>
          </p:cNvPr>
          <p:cNvSpPr/>
          <p:nvPr/>
        </p:nvSpPr>
        <p:spPr>
          <a:xfrm>
            <a:off x="0" y="6525087"/>
            <a:ext cx="12192000" cy="332912"/>
          </a:xfrm>
          <a:prstGeom prst="rect">
            <a:avLst/>
          </a:prstGeom>
          <a:solidFill>
            <a:srgbClr val="C792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22505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E46304-C09E-64BD-5698-6393B8229D62}"/>
              </a:ext>
            </a:extLst>
          </p:cNvPr>
          <p:cNvSpPr/>
          <p:nvPr/>
        </p:nvSpPr>
        <p:spPr>
          <a:xfrm>
            <a:off x="0" y="-67377"/>
            <a:ext cx="12192000" cy="6925376"/>
          </a:xfrm>
          <a:prstGeom prst="rect">
            <a:avLst/>
          </a:prstGeom>
          <a:solidFill>
            <a:srgbClr val="C792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26BF8E-03B3-C62A-49D6-30731370D138}"/>
              </a:ext>
            </a:extLst>
          </p:cNvPr>
          <p:cNvSpPr txBox="1"/>
          <p:nvPr/>
        </p:nvSpPr>
        <p:spPr>
          <a:xfrm>
            <a:off x="2783457" y="2489304"/>
            <a:ext cx="661933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500" b="1" dirty="0">
                <a:solidFill>
                  <a:schemeClr val="bg1"/>
                </a:solidFill>
                <a:effectLst/>
                <a:latin typeface="+mj-lt"/>
              </a:rPr>
              <a:t>Minds On</a:t>
            </a:r>
            <a:endParaRPr lang="en-CA" sz="66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59612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19720-50CF-1EB8-AA42-AD36320BE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D27972-9B9E-0339-0B7D-315ADD716896}"/>
              </a:ext>
            </a:extLst>
          </p:cNvPr>
          <p:cNvSpPr/>
          <p:nvPr/>
        </p:nvSpPr>
        <p:spPr>
          <a:xfrm>
            <a:off x="6228080" y="0"/>
            <a:ext cx="314960" cy="6857999"/>
          </a:xfrm>
          <a:prstGeom prst="rect">
            <a:avLst/>
          </a:prstGeom>
          <a:solidFill>
            <a:srgbClr val="C792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8A6395-D30F-13A5-DBEC-E518FB674298}"/>
              </a:ext>
            </a:extLst>
          </p:cNvPr>
          <p:cNvSpPr txBox="1"/>
          <p:nvPr/>
        </p:nvSpPr>
        <p:spPr>
          <a:xfrm>
            <a:off x="7424513" y="2499300"/>
            <a:ext cx="3573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latin typeface="+mj-lt"/>
              </a:rPr>
              <a:t>Where does the water go? </a:t>
            </a:r>
            <a:endParaRPr lang="en-CA" sz="2400" dirty="0"/>
          </a:p>
        </p:txBody>
      </p:sp>
      <p:pic>
        <p:nvPicPr>
          <p:cNvPr id="3" name="Picture 2" descr="A dirt road with water puddles in the middle of a field&#10;&#10;AI-generated content may be incorrect.">
            <a:extLst>
              <a:ext uri="{FF2B5EF4-FFF2-40B4-BE49-F238E27FC236}">
                <a16:creationId xmlns:a16="http://schemas.microsoft.com/office/drawing/2014/main" id="{8F260DDD-0F16-F581-38D9-52984E0C9D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67" t="8228" r="20615"/>
          <a:stretch>
            <a:fillRect/>
          </a:stretch>
        </p:blipFill>
        <p:spPr>
          <a:xfrm>
            <a:off x="17779" y="0"/>
            <a:ext cx="62103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70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459358-7B50-A79F-0571-33CA3A1B5BED}"/>
              </a:ext>
            </a:extLst>
          </p:cNvPr>
          <p:cNvSpPr txBox="1"/>
          <p:nvPr/>
        </p:nvSpPr>
        <p:spPr>
          <a:xfrm>
            <a:off x="0" y="52936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>
                <a:latin typeface="+mj-lt"/>
              </a:rPr>
              <a:t>What is Precipitation? </a:t>
            </a:r>
            <a:endParaRPr lang="en-CA" sz="2800" dirty="0"/>
          </a:p>
        </p:txBody>
      </p:sp>
      <p:pic>
        <p:nvPicPr>
          <p:cNvPr id="4" name="Online Media 3" title="The Water Cycle- How rain is formed-Lesson for kids">
            <a:hlinkClick r:id="" action="ppaction://media"/>
            <a:extLst>
              <a:ext uri="{FF2B5EF4-FFF2-40B4-BE49-F238E27FC236}">
                <a16:creationId xmlns:a16="http://schemas.microsoft.com/office/drawing/2014/main" id="{3A1460FE-3D04-AAAC-8E15-B61A4A855A4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57412" y="1641435"/>
            <a:ext cx="7877175" cy="444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79C4E-C564-F738-A26C-8380997C6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22A67A-78C0-1F42-7B82-65AC678D54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44" r="4444"/>
          <a:stretch/>
        </p:blipFill>
        <p:spPr>
          <a:xfrm>
            <a:off x="-20320" y="0"/>
            <a:ext cx="62484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451B47-6032-979C-2DFC-7ACA4EECAE09}"/>
              </a:ext>
            </a:extLst>
          </p:cNvPr>
          <p:cNvSpPr/>
          <p:nvPr/>
        </p:nvSpPr>
        <p:spPr>
          <a:xfrm>
            <a:off x="6228080" y="0"/>
            <a:ext cx="314960" cy="6857999"/>
          </a:xfrm>
          <a:prstGeom prst="rect">
            <a:avLst/>
          </a:prstGeom>
          <a:solidFill>
            <a:srgbClr val="C792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1B8C2D-A4DE-5E78-ED0A-D00859DAF3E3}"/>
              </a:ext>
            </a:extLst>
          </p:cNvPr>
          <p:cNvSpPr txBox="1"/>
          <p:nvPr/>
        </p:nvSpPr>
        <p:spPr>
          <a:xfrm>
            <a:off x="7208612" y="513020"/>
            <a:ext cx="414264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Why is it important for farmers that </a:t>
            </a:r>
            <a:r>
              <a:rPr lang="en-US" sz="4000" b="1" dirty="0">
                <a:solidFill>
                  <a:srgbClr val="C7922C"/>
                </a:solidFill>
              </a:rPr>
              <a:t>RAIN AND SNOW </a:t>
            </a:r>
            <a:r>
              <a:rPr lang="en-US" sz="4000" b="1" dirty="0"/>
              <a:t>collect in places where their crops and animals can use it?</a:t>
            </a:r>
          </a:p>
          <a:p>
            <a:br>
              <a:rPr lang="en-US" sz="4000" dirty="0"/>
            </a:b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455322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5DB12-F2B7-EDD1-FF85-AE8C111E6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EDA7EE-5E93-4B5F-C198-1D448AD39A51}"/>
              </a:ext>
            </a:extLst>
          </p:cNvPr>
          <p:cNvSpPr/>
          <p:nvPr/>
        </p:nvSpPr>
        <p:spPr>
          <a:xfrm>
            <a:off x="0" y="-67377"/>
            <a:ext cx="12192000" cy="6925376"/>
          </a:xfrm>
          <a:prstGeom prst="rect">
            <a:avLst/>
          </a:prstGeom>
          <a:solidFill>
            <a:srgbClr val="C792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12A23C-632F-2B1F-ECA6-DFFB07634201}"/>
              </a:ext>
            </a:extLst>
          </p:cNvPr>
          <p:cNvSpPr txBox="1"/>
          <p:nvPr/>
        </p:nvSpPr>
        <p:spPr>
          <a:xfrm>
            <a:off x="0" y="2359908"/>
            <a:ext cx="121919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500" b="1" dirty="0">
                <a:solidFill>
                  <a:schemeClr val="bg1"/>
                </a:solidFill>
                <a:effectLst/>
                <a:latin typeface="+mj-lt"/>
              </a:rPr>
              <a:t>Action</a:t>
            </a:r>
            <a:endParaRPr lang="en-CA" sz="66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94744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0d4bbd9-86ba-404d-be0b-6c1bcd9c841d" xsi:nil="true"/>
    <i726d0a2922a47f1a3a052d63edc478c xmlns="3d4b185b-54cc-4c52-8b41-8909371bee30">
      <Terms xmlns="http://schemas.microsoft.com/office/infopath/2007/PartnerControls"/>
    </i726d0a2922a47f1a3a052d63edc478c>
    <lcf76f155ced4ddcb4097134ff3c332f xmlns="3d4b185b-54cc-4c52-8b41-8909371bee3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1FF0DB862C874C888C0E1734DDDC4B" ma:contentTypeVersion="19" ma:contentTypeDescription="Create a new document." ma:contentTypeScope="" ma:versionID="a3a8b2b7b80222121c74456a30c0cbd1">
  <xsd:schema xmlns:xsd="http://www.w3.org/2001/XMLSchema" xmlns:xs="http://www.w3.org/2001/XMLSchema" xmlns:p="http://schemas.microsoft.com/office/2006/metadata/properties" xmlns:ns2="3d4b185b-54cc-4c52-8b41-8909371bee30" xmlns:ns3="80d4bbd9-86ba-404d-be0b-6c1bcd9c841d" targetNamespace="http://schemas.microsoft.com/office/2006/metadata/properties" ma:root="true" ma:fieldsID="9d31c4e50fce01555680ac888e984a83" ns2:_="" ns3:_="">
    <xsd:import namespace="3d4b185b-54cc-4c52-8b41-8909371bee30"/>
    <xsd:import namespace="80d4bbd9-86ba-404d-be0b-6c1bcd9c84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  <xsd:element ref="ns2:i726d0a2922a47f1a3a052d63edc478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4b185b-54cc-4c52-8b41-8909371bee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default="" ma:fieldId="{5cf76f15-5ced-4ddc-b409-7134ff3c332f}" ma:taxonomyMulti="true" ma:sspId="d9125848-247a-42fb-a483-1fad23fe1c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20" nillable="true" ma:displayName="Location" ma:description="" ma:hidden="true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i726d0a2922a47f1a3a052d63edc478c" ma:index="23" nillable="true" ma:taxonomy="true" ma:internalName="i726d0a2922a47f1a3a052d63edc478c" ma:taxonomyFieldName="Metadata" ma:displayName="Metadata" ma:default="" ma:fieldId="{2726d0a2-922a-47f1-a3a0-52d63edc478c}" ma:taxonomyMulti="true" ma:sspId="d9125848-247a-42fb-a483-1fad23fe1c62" ma:termSetId="2992db4c-e898-4d15-9e71-a9ae74389ec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d4bbd9-86ba-404d-be0b-6c1bcd9c841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ac21ed9-63e5-43d2-8ce4-9fecfefe7747}" ma:internalName="TaxCatchAll" ma:readOnly="false" ma:showField="CatchAllData" ma:web="80d4bbd9-86ba-404d-be0b-6c1bcd9c84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9D56F4-2567-4299-933A-3D120299E358}">
  <ds:schemaRefs>
    <ds:schemaRef ds:uri="http://schemas.microsoft.com/office/2006/metadata/properties"/>
    <ds:schemaRef ds:uri="http://schemas.microsoft.com/office/infopath/2007/PartnerControls"/>
    <ds:schemaRef ds:uri="80d4bbd9-86ba-404d-be0b-6c1bcd9c841d"/>
    <ds:schemaRef ds:uri="3d4b185b-54cc-4c52-8b41-8909371bee30"/>
  </ds:schemaRefs>
</ds:datastoreItem>
</file>

<file path=customXml/itemProps2.xml><?xml version="1.0" encoding="utf-8"?>
<ds:datastoreItem xmlns:ds="http://schemas.openxmlformats.org/officeDocument/2006/customXml" ds:itemID="{8351D926-528A-495C-BB76-17E481D1FB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4b185b-54cc-4c52-8b41-8909371bee30"/>
    <ds:schemaRef ds:uri="80d4bbd9-86ba-404d-be0b-6c1bcd9c84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04E06D-A26E-487E-9968-6458CDF693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3166</Words>
  <Application>Microsoft Office PowerPoint</Application>
  <PresentationFormat>Widescreen</PresentationFormat>
  <Paragraphs>301</Paragraphs>
  <Slides>26</Slides>
  <Notes>23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Aptos</vt:lpstr>
      <vt:lpstr>Aptos Display</vt:lpstr>
      <vt:lpstr>Aptos Light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Nicole Koopstra</dc:creator>
  <cp:lastModifiedBy>Brianne Curtis</cp:lastModifiedBy>
  <cp:revision>48</cp:revision>
  <dcterms:created xsi:type="dcterms:W3CDTF">2025-12-11T18:33:14Z</dcterms:created>
  <dcterms:modified xsi:type="dcterms:W3CDTF">2026-01-05T18:37:26Z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0x010100171FF0DB862C874C888C0E1734DDDC4B</vt:lpwstr>
  </property>
  <property fmtid="{D5CDD505-2E9C-101B-9397-08002B2CF9AE}" pid="3" name="Metadata">
    <vt:lpwstr/>
  </property>
  <property fmtid="{D5CDD505-2E9C-101B-9397-08002B2CF9AE}" pid="4" name="MediaServiceImageTags">
    <vt:lpwstr/>
  </property>
</Properties>
</file>